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10287000" cx="18288000"/>
  <p:notesSz cx="6858000" cy="9144000"/>
  <p:embeddedFontLs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4" roundtripDataSignature="AMtx7mjv4oPtdgFEe3bk2SOM6uEa62M/8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6.xml"/><Relationship Id="rId22" Type="http://schemas.openxmlformats.org/officeDocument/2006/relationships/font" Target="fonts/Lato-italic.fntdata"/><Relationship Id="rId10" Type="http://schemas.openxmlformats.org/officeDocument/2006/relationships/slide" Target="slides/slide5.xml"/><Relationship Id="rId21" Type="http://schemas.openxmlformats.org/officeDocument/2006/relationships/font" Target="fonts/Lato-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4"/>
          <p:cNvSpPr/>
          <p:nvPr>
            <p:ph idx="2" type="pic"/>
          </p:nvPr>
        </p:nvSpPr>
        <p:spPr>
          <a:xfrm>
            <a:off x="1792288" y="612775"/>
            <a:ext cx="5486400" cy="4114800"/>
          </a:xfrm>
          <a:prstGeom prst="rect">
            <a:avLst/>
          </a:prstGeom>
          <a:noFill/>
          <a:ln>
            <a:noFill/>
          </a:ln>
        </p:spPr>
      </p:sp>
      <p:sp>
        <p:nvSpPr>
          <p:cNvPr id="64" name="Google Shape;64;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24.png"/><Relationship Id="rId7" Type="http://schemas.openxmlformats.org/officeDocument/2006/relationships/image" Target="../media/image22.png"/><Relationship Id="rId8"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21.png"/><Relationship Id="rId5"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31.png"/><Relationship Id="rId6" Type="http://schemas.openxmlformats.org/officeDocument/2006/relationships/image" Target="../media/image27.png"/><Relationship Id="rId7" Type="http://schemas.openxmlformats.org/officeDocument/2006/relationships/image" Target="../media/image25.png"/><Relationship Id="rId8"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26.png"/><Relationship Id="rId5" Type="http://schemas.openxmlformats.org/officeDocument/2006/relationships/image" Target="../media/image35.png"/><Relationship Id="rId6" Type="http://schemas.openxmlformats.org/officeDocument/2006/relationships/image" Target="../media/image22.png"/><Relationship Id="rId7" Type="http://schemas.openxmlformats.org/officeDocument/2006/relationships/image" Target="../media/image13.png"/><Relationship Id="rId8"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12.png"/><Relationship Id="rId5" Type="http://schemas.openxmlformats.org/officeDocument/2006/relationships/image" Target="../media/image18.png"/><Relationship Id="rId6"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8D32A"/>
        </a:solidFill>
      </p:bgPr>
    </p:bg>
    <p:spTree>
      <p:nvGrpSpPr>
        <p:cNvPr id="83" name="Shape 83"/>
        <p:cNvGrpSpPr/>
        <p:nvPr/>
      </p:nvGrpSpPr>
      <p:grpSpPr>
        <a:xfrm>
          <a:off x="0" y="0"/>
          <a:ext cx="0" cy="0"/>
          <a:chOff x="0" y="0"/>
          <a:chExt cx="0" cy="0"/>
        </a:xfrm>
      </p:grpSpPr>
      <p:sp>
        <p:nvSpPr>
          <p:cNvPr id="84" name="Google Shape;84;p1"/>
          <p:cNvSpPr/>
          <p:nvPr/>
        </p:nvSpPr>
        <p:spPr>
          <a:xfrm rot="1666669">
            <a:off x="13710016" y="-494736"/>
            <a:ext cx="5567376" cy="3046873"/>
          </a:xfrm>
          <a:custGeom>
            <a:rect b="b" l="l" r="r" t="t"/>
            <a:pathLst>
              <a:path extrusionOk="0" h="3046873" w="5567376">
                <a:moveTo>
                  <a:pt x="0" y="0"/>
                </a:moveTo>
                <a:lnTo>
                  <a:pt x="5567376" y="0"/>
                </a:lnTo>
                <a:lnTo>
                  <a:pt x="5567376" y="3046872"/>
                </a:lnTo>
                <a:lnTo>
                  <a:pt x="0" y="3046872"/>
                </a:lnTo>
                <a:lnTo>
                  <a:pt x="0" y="0"/>
                </a:lnTo>
                <a:close/>
              </a:path>
            </a:pathLst>
          </a:custGeom>
          <a:blipFill rotWithShape="1">
            <a:blip r:embed="rId3">
              <a:alphaModFix/>
            </a:blip>
            <a:stretch>
              <a:fillRect b="0" l="0" r="0" t="0"/>
            </a:stretch>
          </a:blipFill>
          <a:ln>
            <a:noFill/>
          </a:ln>
        </p:spPr>
      </p:sp>
      <p:grpSp>
        <p:nvGrpSpPr>
          <p:cNvPr id="85" name="Google Shape;85;p1"/>
          <p:cNvGrpSpPr/>
          <p:nvPr/>
        </p:nvGrpSpPr>
        <p:grpSpPr>
          <a:xfrm>
            <a:off x="659549" y="613328"/>
            <a:ext cx="16968901" cy="8915682"/>
            <a:chOff x="0" y="-38100"/>
            <a:chExt cx="4469176" cy="2348163"/>
          </a:xfrm>
        </p:grpSpPr>
        <p:sp>
          <p:nvSpPr>
            <p:cNvPr id="86" name="Google Shape;86;p1"/>
            <p:cNvSpPr/>
            <p:nvPr/>
          </p:nvSpPr>
          <p:spPr>
            <a:xfrm>
              <a:off x="0" y="0"/>
              <a:ext cx="4469176" cy="2310063"/>
            </a:xfrm>
            <a:custGeom>
              <a:rect b="b" l="l" r="r" t="t"/>
              <a:pathLst>
                <a:path extrusionOk="0" h="2310063" w="4469176">
                  <a:moveTo>
                    <a:pt x="21900" y="0"/>
                  </a:moveTo>
                  <a:lnTo>
                    <a:pt x="4447276" y="0"/>
                  </a:lnTo>
                  <a:cubicBezTo>
                    <a:pt x="4459371" y="0"/>
                    <a:pt x="4469176" y="9805"/>
                    <a:pt x="4469176" y="21900"/>
                  </a:cubicBezTo>
                  <a:lnTo>
                    <a:pt x="4469176" y="2288164"/>
                  </a:lnTo>
                  <a:cubicBezTo>
                    <a:pt x="4469176" y="2300258"/>
                    <a:pt x="4459371" y="2310063"/>
                    <a:pt x="4447276" y="2310063"/>
                  </a:cubicBezTo>
                  <a:lnTo>
                    <a:pt x="21900" y="2310063"/>
                  </a:lnTo>
                  <a:cubicBezTo>
                    <a:pt x="16091" y="2310063"/>
                    <a:pt x="10521" y="2307756"/>
                    <a:pt x="6414" y="2303649"/>
                  </a:cubicBezTo>
                  <a:cubicBezTo>
                    <a:pt x="2307" y="2299542"/>
                    <a:pt x="0" y="2293972"/>
                    <a:pt x="0" y="2288164"/>
                  </a:cubicBezTo>
                  <a:lnTo>
                    <a:pt x="0" y="21900"/>
                  </a:lnTo>
                  <a:cubicBezTo>
                    <a:pt x="0" y="9805"/>
                    <a:pt x="9805" y="0"/>
                    <a:pt x="219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
            <p:cNvSpPr txBox="1"/>
            <p:nvPr/>
          </p:nvSpPr>
          <p:spPr>
            <a:xfrm>
              <a:off x="0" y="-38100"/>
              <a:ext cx="4469176" cy="234816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88" name="Google Shape;88;p1"/>
          <p:cNvCxnSpPr/>
          <p:nvPr/>
        </p:nvCxnSpPr>
        <p:spPr>
          <a:xfrm>
            <a:off x="1876398" y="6779101"/>
            <a:ext cx="14617306" cy="0"/>
          </a:xfrm>
          <a:prstGeom prst="straightConnector1">
            <a:avLst/>
          </a:prstGeom>
          <a:noFill/>
          <a:ln cap="flat" cmpd="sng" w="85725">
            <a:solidFill>
              <a:srgbClr val="C8D32A"/>
            </a:solidFill>
            <a:prstDash val="solid"/>
            <a:round/>
            <a:headEnd len="sm" w="sm" type="none"/>
            <a:tailEnd len="sm" w="sm" type="none"/>
          </a:ln>
        </p:spPr>
      </p:cxnSp>
      <p:sp>
        <p:nvSpPr>
          <p:cNvPr id="89" name="Google Shape;89;p1"/>
          <p:cNvSpPr txBox="1"/>
          <p:nvPr/>
        </p:nvSpPr>
        <p:spPr>
          <a:xfrm>
            <a:off x="1876398" y="2414064"/>
            <a:ext cx="9256591" cy="3734130"/>
          </a:xfrm>
          <a:prstGeom prst="rect">
            <a:avLst/>
          </a:prstGeom>
          <a:noFill/>
          <a:ln>
            <a:noFill/>
          </a:ln>
        </p:spPr>
        <p:txBody>
          <a:bodyPr anchorCtr="0" anchor="t" bIns="0" lIns="0" spcFirstLastPara="1" rIns="0" wrap="square" tIns="0">
            <a:spAutoFit/>
          </a:bodyPr>
          <a:lstStyle/>
          <a:p>
            <a:pPr indent="0" lvl="0" marL="0" marR="0" rtl="0" algn="l">
              <a:lnSpc>
                <a:spcPct val="127003"/>
              </a:lnSpc>
              <a:spcBef>
                <a:spcPts val="0"/>
              </a:spcBef>
              <a:spcAft>
                <a:spcPts val="0"/>
              </a:spcAft>
              <a:buNone/>
            </a:pPr>
            <a:r>
              <a:rPr b="0" i="0" lang="en-US" sz="7462" u="none" cap="none" strike="noStrike">
                <a:solidFill>
                  <a:srgbClr val="393939"/>
                </a:solidFill>
                <a:latin typeface="Arial"/>
                <a:ea typeface="Arial"/>
                <a:cs typeface="Arial"/>
                <a:sym typeface="Arial"/>
              </a:rPr>
              <a:t>USO RESPONSABLE DEL TELÉFONO MÓVIL</a:t>
            </a:r>
            <a:endParaRPr/>
          </a:p>
        </p:txBody>
      </p:sp>
      <p:sp>
        <p:nvSpPr>
          <p:cNvPr id="90" name="Google Shape;90;p1"/>
          <p:cNvSpPr/>
          <p:nvPr/>
        </p:nvSpPr>
        <p:spPr>
          <a:xfrm rot="10800000">
            <a:off x="1148570" y="7951353"/>
            <a:ext cx="3422956" cy="2613894"/>
          </a:xfrm>
          <a:custGeom>
            <a:rect b="b" l="l" r="r" t="t"/>
            <a:pathLst>
              <a:path extrusionOk="0" h="2613894" w="3422956">
                <a:moveTo>
                  <a:pt x="0" y="0"/>
                </a:moveTo>
                <a:lnTo>
                  <a:pt x="3422956" y="0"/>
                </a:lnTo>
                <a:lnTo>
                  <a:pt x="3422956" y="2613894"/>
                </a:lnTo>
                <a:lnTo>
                  <a:pt x="0" y="2613894"/>
                </a:lnTo>
                <a:lnTo>
                  <a:pt x="0" y="0"/>
                </a:lnTo>
                <a:close/>
              </a:path>
            </a:pathLst>
          </a:custGeom>
          <a:blipFill rotWithShape="1">
            <a:blip r:embed="rId4">
              <a:alphaModFix/>
            </a:blip>
            <a:stretch>
              <a:fillRect b="0" l="0" r="0" t="0"/>
            </a:stretch>
          </a:blipFill>
          <a:ln>
            <a:noFill/>
          </a:ln>
        </p:spPr>
      </p:sp>
      <p:sp>
        <p:nvSpPr>
          <p:cNvPr id="91" name="Google Shape;91;p1"/>
          <p:cNvSpPr/>
          <p:nvPr/>
        </p:nvSpPr>
        <p:spPr>
          <a:xfrm>
            <a:off x="11466402" y="1754888"/>
            <a:ext cx="5371338" cy="4393307"/>
          </a:xfrm>
          <a:custGeom>
            <a:rect b="b" l="l" r="r" t="t"/>
            <a:pathLst>
              <a:path extrusionOk="0" h="4393307" w="5371338">
                <a:moveTo>
                  <a:pt x="0" y="0"/>
                </a:moveTo>
                <a:lnTo>
                  <a:pt x="5371338" y="0"/>
                </a:lnTo>
                <a:lnTo>
                  <a:pt x="5371338" y="4393306"/>
                </a:lnTo>
                <a:lnTo>
                  <a:pt x="0" y="4393306"/>
                </a:lnTo>
                <a:lnTo>
                  <a:pt x="0" y="0"/>
                </a:lnTo>
                <a:close/>
              </a:path>
            </a:pathLst>
          </a:custGeom>
          <a:blipFill rotWithShape="1">
            <a:blip r:embed="rId5">
              <a:alphaModFix/>
            </a:blip>
            <a:stretch>
              <a:fillRect b="0" l="0" r="0" t="0"/>
            </a:stretch>
          </a:blipFill>
          <a:ln>
            <a:noFill/>
          </a:ln>
        </p:spPr>
      </p:sp>
      <p:sp>
        <p:nvSpPr>
          <p:cNvPr id="92" name="Google Shape;92;p1"/>
          <p:cNvSpPr/>
          <p:nvPr/>
        </p:nvSpPr>
        <p:spPr>
          <a:xfrm>
            <a:off x="5644906" y="7292518"/>
            <a:ext cx="4125631" cy="1671165"/>
          </a:xfrm>
          <a:custGeom>
            <a:rect b="b" l="l" r="r" t="t"/>
            <a:pathLst>
              <a:path extrusionOk="0" h="1671165" w="4125631">
                <a:moveTo>
                  <a:pt x="0" y="0"/>
                </a:moveTo>
                <a:lnTo>
                  <a:pt x="4125630" y="0"/>
                </a:lnTo>
                <a:lnTo>
                  <a:pt x="4125630" y="1671165"/>
                </a:lnTo>
                <a:lnTo>
                  <a:pt x="0" y="1671165"/>
                </a:lnTo>
                <a:lnTo>
                  <a:pt x="0" y="0"/>
                </a:lnTo>
                <a:close/>
              </a:path>
            </a:pathLst>
          </a:custGeom>
          <a:blipFill rotWithShape="1">
            <a:blip r:embed="rId6">
              <a:alphaModFix/>
            </a:blip>
            <a:stretch>
              <a:fillRect b="0" l="0" r="-3601" t="0"/>
            </a:stretch>
          </a:blipFill>
          <a:ln>
            <a:noFill/>
          </a:ln>
        </p:spPr>
      </p:sp>
      <p:sp>
        <p:nvSpPr>
          <p:cNvPr id="93" name="Google Shape;93;p1"/>
          <p:cNvSpPr/>
          <p:nvPr/>
        </p:nvSpPr>
        <p:spPr>
          <a:xfrm>
            <a:off x="13161344" y="7303537"/>
            <a:ext cx="3476891" cy="1671165"/>
          </a:xfrm>
          <a:custGeom>
            <a:rect b="b" l="l" r="r" t="t"/>
            <a:pathLst>
              <a:path extrusionOk="0" h="1671165" w="3476891">
                <a:moveTo>
                  <a:pt x="0" y="0"/>
                </a:moveTo>
                <a:lnTo>
                  <a:pt x="3476891" y="0"/>
                </a:lnTo>
                <a:lnTo>
                  <a:pt x="3476891" y="1671165"/>
                </a:lnTo>
                <a:lnTo>
                  <a:pt x="0" y="1671165"/>
                </a:lnTo>
                <a:lnTo>
                  <a:pt x="0" y="0"/>
                </a:lnTo>
                <a:close/>
              </a:path>
            </a:pathLst>
          </a:custGeom>
          <a:blipFill rotWithShape="1">
            <a:blip r:embed="rId7">
              <a:alphaModFix/>
            </a:blip>
            <a:stretch>
              <a:fillRect b="0" l="0" r="0" t="0"/>
            </a:stretch>
          </a:blipFill>
          <a:ln>
            <a:noFill/>
          </a:ln>
        </p:spPr>
      </p:sp>
      <p:sp>
        <p:nvSpPr>
          <p:cNvPr id="94" name="Google Shape;94;p1"/>
          <p:cNvSpPr/>
          <p:nvPr/>
        </p:nvSpPr>
        <p:spPr>
          <a:xfrm>
            <a:off x="10303936" y="7111857"/>
            <a:ext cx="2324932" cy="2032488"/>
          </a:xfrm>
          <a:custGeom>
            <a:rect b="b" l="l" r="r" t="t"/>
            <a:pathLst>
              <a:path extrusionOk="0" h="2032488" w="2324932">
                <a:moveTo>
                  <a:pt x="0" y="0"/>
                </a:moveTo>
                <a:lnTo>
                  <a:pt x="2324932" y="0"/>
                </a:lnTo>
                <a:lnTo>
                  <a:pt x="2324932" y="2032488"/>
                </a:lnTo>
                <a:lnTo>
                  <a:pt x="0" y="2032488"/>
                </a:lnTo>
                <a:lnTo>
                  <a:pt x="0" y="0"/>
                </a:lnTo>
                <a:close/>
              </a:path>
            </a:pathLst>
          </a:custGeom>
          <a:blipFill rotWithShape="1">
            <a:blip r:embed="rId8">
              <a:alphaModFix/>
            </a:blip>
            <a:stretch>
              <a:fillRect b="-38364" l="-18971" r="-18455" t="-18835"/>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8D32A"/>
        </a:solidFill>
      </p:bgPr>
    </p:bg>
    <p:spTree>
      <p:nvGrpSpPr>
        <p:cNvPr id="215" name="Shape 215"/>
        <p:cNvGrpSpPr/>
        <p:nvPr/>
      </p:nvGrpSpPr>
      <p:grpSpPr>
        <a:xfrm>
          <a:off x="0" y="0"/>
          <a:ext cx="0" cy="0"/>
          <a:chOff x="0" y="0"/>
          <a:chExt cx="0" cy="0"/>
        </a:xfrm>
      </p:grpSpPr>
      <p:grpSp>
        <p:nvGrpSpPr>
          <p:cNvPr id="216" name="Google Shape;216;p10"/>
          <p:cNvGrpSpPr/>
          <p:nvPr/>
        </p:nvGrpSpPr>
        <p:grpSpPr>
          <a:xfrm rot="-3802394">
            <a:off x="13370434" y="-2809773"/>
            <a:ext cx="7514567" cy="8428298"/>
            <a:chOff x="23020" y="10735"/>
            <a:chExt cx="10019422" cy="11237731"/>
          </a:xfrm>
        </p:grpSpPr>
        <p:cxnSp>
          <p:nvCxnSpPr>
            <p:cNvPr id="217" name="Google Shape;217;p10"/>
            <p:cNvCxnSpPr/>
            <p:nvPr/>
          </p:nvCxnSpPr>
          <p:spPr>
            <a:xfrm flipH="1" rot="10800000">
              <a:off x="23020"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218" name="Google Shape;218;p10"/>
            <p:cNvCxnSpPr/>
            <p:nvPr/>
          </p:nvCxnSpPr>
          <p:spPr>
            <a:xfrm flipH="1" rot="10800000">
              <a:off x="554040"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219" name="Google Shape;219;p10"/>
            <p:cNvCxnSpPr/>
            <p:nvPr/>
          </p:nvCxnSpPr>
          <p:spPr>
            <a:xfrm flipH="1" rot="10800000">
              <a:off x="1085061"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220" name="Google Shape;220;p10"/>
            <p:cNvCxnSpPr/>
            <p:nvPr/>
          </p:nvCxnSpPr>
          <p:spPr>
            <a:xfrm flipH="1" rot="10800000">
              <a:off x="1616081"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221" name="Google Shape;221;p10"/>
            <p:cNvCxnSpPr/>
            <p:nvPr/>
          </p:nvCxnSpPr>
          <p:spPr>
            <a:xfrm flipH="1" rot="10800000">
              <a:off x="2147101"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222" name="Google Shape;222;p10"/>
            <p:cNvCxnSpPr/>
            <p:nvPr/>
          </p:nvCxnSpPr>
          <p:spPr>
            <a:xfrm flipH="1" rot="10800000">
              <a:off x="2678121"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223" name="Google Shape;223;p10"/>
            <p:cNvCxnSpPr/>
            <p:nvPr/>
          </p:nvCxnSpPr>
          <p:spPr>
            <a:xfrm flipH="1" rot="10800000">
              <a:off x="3209142"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224" name="Google Shape;224;p10"/>
            <p:cNvCxnSpPr/>
            <p:nvPr/>
          </p:nvCxnSpPr>
          <p:spPr>
            <a:xfrm flipH="1" rot="10800000">
              <a:off x="3740162"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225" name="Google Shape;225;p10"/>
            <p:cNvCxnSpPr/>
            <p:nvPr/>
          </p:nvCxnSpPr>
          <p:spPr>
            <a:xfrm flipH="1" rot="10800000">
              <a:off x="4271182"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226" name="Google Shape;226;p10"/>
            <p:cNvCxnSpPr/>
            <p:nvPr/>
          </p:nvCxnSpPr>
          <p:spPr>
            <a:xfrm flipH="1" rot="10800000">
              <a:off x="4802202" y="10735"/>
              <a:ext cx="5240240" cy="11237731"/>
            </a:xfrm>
            <a:prstGeom prst="straightConnector1">
              <a:avLst/>
            </a:prstGeom>
            <a:noFill/>
            <a:ln cap="flat" cmpd="sng" w="50800">
              <a:solidFill>
                <a:srgbClr val="393939"/>
              </a:solidFill>
              <a:prstDash val="solid"/>
              <a:round/>
              <a:headEnd len="sm" w="sm" type="none"/>
              <a:tailEnd len="sm" w="sm" type="none"/>
            </a:ln>
          </p:spPr>
        </p:cxnSp>
      </p:grpSp>
      <p:grpSp>
        <p:nvGrpSpPr>
          <p:cNvPr id="227" name="Google Shape;227;p10"/>
          <p:cNvGrpSpPr/>
          <p:nvPr/>
        </p:nvGrpSpPr>
        <p:grpSpPr>
          <a:xfrm>
            <a:off x="1028700" y="884039"/>
            <a:ext cx="16230600" cy="8374261"/>
            <a:chOff x="0" y="-38100"/>
            <a:chExt cx="4274726" cy="2205567"/>
          </a:xfrm>
        </p:grpSpPr>
        <p:sp>
          <p:nvSpPr>
            <p:cNvPr id="228" name="Google Shape;228;p10"/>
            <p:cNvSpPr/>
            <p:nvPr/>
          </p:nvSpPr>
          <p:spPr>
            <a:xfrm>
              <a:off x="0" y="0"/>
              <a:ext cx="4274726" cy="2167467"/>
            </a:xfrm>
            <a:custGeom>
              <a:rect b="b" l="l" r="r" t="t"/>
              <a:pathLst>
                <a:path extrusionOk="0"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0"/>
            <p:cNvSpPr txBox="1"/>
            <p:nvPr/>
          </p:nvSpPr>
          <p:spPr>
            <a:xfrm>
              <a:off x="0" y="-38100"/>
              <a:ext cx="4274726" cy="220556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0" name="Google Shape;230;p10"/>
          <p:cNvSpPr/>
          <p:nvPr/>
        </p:nvSpPr>
        <p:spPr>
          <a:xfrm>
            <a:off x="9407939" y="3893756"/>
            <a:ext cx="8103991" cy="5996954"/>
          </a:xfrm>
          <a:custGeom>
            <a:rect b="b" l="l" r="r" t="t"/>
            <a:pathLst>
              <a:path extrusionOk="0" h="5996954" w="8103991">
                <a:moveTo>
                  <a:pt x="0" y="0"/>
                </a:moveTo>
                <a:lnTo>
                  <a:pt x="8103991" y="0"/>
                </a:lnTo>
                <a:lnTo>
                  <a:pt x="8103991" y="5996953"/>
                </a:lnTo>
                <a:lnTo>
                  <a:pt x="0" y="5996953"/>
                </a:lnTo>
                <a:lnTo>
                  <a:pt x="0" y="0"/>
                </a:lnTo>
                <a:close/>
              </a:path>
            </a:pathLst>
          </a:custGeom>
          <a:blipFill rotWithShape="1">
            <a:blip r:embed="rId3">
              <a:alphaModFix/>
            </a:blip>
            <a:stretch>
              <a:fillRect b="0" l="0" r="0" t="0"/>
            </a:stretch>
          </a:blipFill>
          <a:ln>
            <a:noFill/>
          </a:ln>
        </p:spPr>
      </p:sp>
      <p:sp>
        <p:nvSpPr>
          <p:cNvPr id="231" name="Google Shape;231;p10"/>
          <p:cNvSpPr txBox="1"/>
          <p:nvPr/>
        </p:nvSpPr>
        <p:spPr>
          <a:xfrm>
            <a:off x="1790700" y="1704975"/>
            <a:ext cx="2292902" cy="1340142"/>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8280" u="none" cap="none" strike="noStrike">
                <a:solidFill>
                  <a:srgbClr val="4C9570"/>
                </a:solidFill>
                <a:latin typeface="Arial"/>
                <a:ea typeface="Arial"/>
                <a:cs typeface="Arial"/>
                <a:sym typeface="Arial"/>
              </a:rPr>
              <a:t>04.</a:t>
            </a:r>
            <a:endParaRPr/>
          </a:p>
        </p:txBody>
      </p:sp>
      <p:sp>
        <p:nvSpPr>
          <p:cNvPr id="232" name="Google Shape;232;p10"/>
          <p:cNvSpPr txBox="1"/>
          <p:nvPr/>
        </p:nvSpPr>
        <p:spPr>
          <a:xfrm>
            <a:off x="2384252" y="2968917"/>
            <a:ext cx="11221378" cy="3638071"/>
          </a:xfrm>
          <a:prstGeom prst="rect">
            <a:avLst/>
          </a:prstGeom>
          <a:noFill/>
          <a:ln>
            <a:noFill/>
          </a:ln>
        </p:spPr>
        <p:txBody>
          <a:bodyPr anchorCtr="0" anchor="t" bIns="0" lIns="0" spcFirstLastPara="1" rIns="0" wrap="square" tIns="0">
            <a:spAutoFit/>
          </a:bodyPr>
          <a:lstStyle/>
          <a:p>
            <a:pPr indent="0" lvl="0" marL="0" marR="0" rtl="0" algn="l">
              <a:lnSpc>
                <a:spcPct val="110002"/>
              </a:lnSpc>
              <a:spcBef>
                <a:spcPts val="0"/>
              </a:spcBef>
              <a:spcAft>
                <a:spcPts val="0"/>
              </a:spcAft>
              <a:buNone/>
            </a:pPr>
            <a:r>
              <a:rPr b="1" i="0" lang="en-US" sz="8248" u="none" cap="none" strike="noStrike">
                <a:solidFill>
                  <a:srgbClr val="393939"/>
                </a:solidFill>
                <a:latin typeface="Arial"/>
                <a:ea typeface="Arial"/>
                <a:cs typeface="Arial"/>
                <a:sym typeface="Arial"/>
              </a:rPr>
              <a:t>PLAN DE </a:t>
            </a:r>
            <a:endParaRPr/>
          </a:p>
          <a:p>
            <a:pPr indent="0" lvl="0" marL="0" marR="0" rtl="0" algn="l">
              <a:lnSpc>
                <a:spcPct val="110002"/>
              </a:lnSpc>
              <a:spcBef>
                <a:spcPts val="0"/>
              </a:spcBef>
              <a:spcAft>
                <a:spcPts val="0"/>
              </a:spcAft>
              <a:buNone/>
            </a:pPr>
            <a:r>
              <a:rPr b="1" i="0" lang="en-US" sz="8248" u="none" cap="none" strike="noStrike">
                <a:solidFill>
                  <a:srgbClr val="393939"/>
                </a:solidFill>
                <a:latin typeface="Arial"/>
                <a:ea typeface="Arial"/>
                <a:cs typeface="Arial"/>
                <a:sym typeface="Arial"/>
              </a:rPr>
              <a:t>ACCIÓN </a:t>
            </a:r>
            <a:endParaRPr/>
          </a:p>
          <a:p>
            <a:pPr indent="0" lvl="0" marL="0" marR="0" rtl="0" algn="l">
              <a:lnSpc>
                <a:spcPct val="110002"/>
              </a:lnSpc>
              <a:spcBef>
                <a:spcPts val="0"/>
              </a:spcBef>
              <a:spcAft>
                <a:spcPts val="0"/>
              </a:spcAft>
              <a:buNone/>
            </a:pPr>
            <a:r>
              <a:rPr b="1" i="0" lang="en-US" sz="8248" u="none" cap="none" strike="noStrike">
                <a:solidFill>
                  <a:srgbClr val="393939"/>
                </a:solidFill>
                <a:latin typeface="Arial"/>
                <a:ea typeface="Arial"/>
                <a:cs typeface="Arial"/>
                <a:sym typeface="Arial"/>
              </a:rPr>
              <a:t>PERSONAL</a:t>
            </a:r>
            <a:endParaRPr/>
          </a:p>
        </p:txBody>
      </p:sp>
      <p:sp>
        <p:nvSpPr>
          <p:cNvPr id="233" name="Google Shape;233;p10"/>
          <p:cNvSpPr/>
          <p:nvPr/>
        </p:nvSpPr>
        <p:spPr>
          <a:xfrm rot="10800000">
            <a:off x="1441938" y="8548266"/>
            <a:ext cx="3269528" cy="2496730"/>
          </a:xfrm>
          <a:custGeom>
            <a:rect b="b" l="l" r="r" t="t"/>
            <a:pathLst>
              <a:path extrusionOk="0" h="2496730" w="3269528">
                <a:moveTo>
                  <a:pt x="0" y="0"/>
                </a:moveTo>
                <a:lnTo>
                  <a:pt x="3269528" y="0"/>
                </a:lnTo>
                <a:lnTo>
                  <a:pt x="3269528" y="2496731"/>
                </a:lnTo>
                <a:lnTo>
                  <a:pt x="0" y="2496731"/>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3939"/>
        </a:solidFill>
      </p:bgPr>
    </p:bg>
    <p:spTree>
      <p:nvGrpSpPr>
        <p:cNvPr id="237" name="Shape 237"/>
        <p:cNvGrpSpPr/>
        <p:nvPr/>
      </p:nvGrpSpPr>
      <p:grpSpPr>
        <a:xfrm>
          <a:off x="0" y="0"/>
          <a:ext cx="0" cy="0"/>
          <a:chOff x="0" y="0"/>
          <a:chExt cx="0" cy="0"/>
        </a:xfrm>
      </p:grpSpPr>
      <p:sp>
        <p:nvSpPr>
          <p:cNvPr id="238" name="Google Shape;238;p11"/>
          <p:cNvSpPr/>
          <p:nvPr/>
        </p:nvSpPr>
        <p:spPr>
          <a:xfrm rot="2700000">
            <a:off x="15930029" y="-984851"/>
            <a:ext cx="4102978" cy="3133183"/>
          </a:xfrm>
          <a:custGeom>
            <a:rect b="b" l="l" r="r" t="t"/>
            <a:pathLst>
              <a:path extrusionOk="0" h="3133183" w="4102978">
                <a:moveTo>
                  <a:pt x="0" y="0"/>
                </a:moveTo>
                <a:lnTo>
                  <a:pt x="4102979" y="0"/>
                </a:lnTo>
                <a:lnTo>
                  <a:pt x="4102979" y="3133183"/>
                </a:lnTo>
                <a:lnTo>
                  <a:pt x="0" y="3133183"/>
                </a:lnTo>
                <a:lnTo>
                  <a:pt x="0" y="0"/>
                </a:lnTo>
                <a:close/>
              </a:path>
            </a:pathLst>
          </a:custGeom>
          <a:blipFill rotWithShape="1">
            <a:blip r:embed="rId3">
              <a:alphaModFix/>
            </a:blip>
            <a:stretch>
              <a:fillRect b="0" l="0" r="0" t="0"/>
            </a:stretch>
          </a:blipFill>
          <a:ln>
            <a:noFill/>
          </a:ln>
        </p:spPr>
      </p:sp>
      <p:sp>
        <p:nvSpPr>
          <p:cNvPr id="239" name="Google Shape;239;p11"/>
          <p:cNvSpPr/>
          <p:nvPr/>
        </p:nvSpPr>
        <p:spPr>
          <a:xfrm>
            <a:off x="-587001" y="7187695"/>
            <a:ext cx="3231402" cy="3231402"/>
          </a:xfrm>
          <a:custGeom>
            <a:rect b="b" l="l" r="r" t="t"/>
            <a:pathLst>
              <a:path extrusionOk="0" h="3231402" w="3231402">
                <a:moveTo>
                  <a:pt x="0" y="0"/>
                </a:moveTo>
                <a:lnTo>
                  <a:pt x="3231402" y="0"/>
                </a:lnTo>
                <a:lnTo>
                  <a:pt x="3231402" y="3231402"/>
                </a:lnTo>
                <a:lnTo>
                  <a:pt x="0" y="3231402"/>
                </a:lnTo>
                <a:lnTo>
                  <a:pt x="0" y="0"/>
                </a:lnTo>
                <a:close/>
              </a:path>
            </a:pathLst>
          </a:custGeom>
          <a:blipFill rotWithShape="1">
            <a:blip r:embed="rId4">
              <a:alphaModFix/>
            </a:blip>
            <a:stretch>
              <a:fillRect b="0" l="0" r="0" t="0"/>
            </a:stretch>
          </a:blipFill>
          <a:ln>
            <a:noFill/>
          </a:ln>
        </p:spPr>
      </p:sp>
      <p:sp>
        <p:nvSpPr>
          <p:cNvPr id="240" name="Google Shape;240;p11"/>
          <p:cNvSpPr/>
          <p:nvPr/>
        </p:nvSpPr>
        <p:spPr>
          <a:xfrm>
            <a:off x="7016002" y="4297931"/>
            <a:ext cx="4255997" cy="4960369"/>
          </a:xfrm>
          <a:custGeom>
            <a:rect b="b" l="l" r="r" t="t"/>
            <a:pathLst>
              <a:path extrusionOk="0" h="4960369" w="4255997">
                <a:moveTo>
                  <a:pt x="0" y="0"/>
                </a:moveTo>
                <a:lnTo>
                  <a:pt x="4255996" y="0"/>
                </a:lnTo>
                <a:lnTo>
                  <a:pt x="4255996" y="4960369"/>
                </a:lnTo>
                <a:lnTo>
                  <a:pt x="0" y="4960369"/>
                </a:lnTo>
                <a:lnTo>
                  <a:pt x="0" y="0"/>
                </a:lnTo>
                <a:close/>
              </a:path>
            </a:pathLst>
          </a:custGeom>
          <a:blipFill rotWithShape="1">
            <a:blip r:embed="rId5">
              <a:alphaModFix/>
            </a:blip>
            <a:stretch>
              <a:fillRect b="0" l="0" r="0" t="0"/>
            </a:stretch>
          </a:blipFill>
          <a:ln>
            <a:noFill/>
          </a:ln>
        </p:spPr>
      </p:sp>
      <p:sp>
        <p:nvSpPr>
          <p:cNvPr id="241" name="Google Shape;241;p11"/>
          <p:cNvSpPr txBox="1"/>
          <p:nvPr/>
        </p:nvSpPr>
        <p:spPr>
          <a:xfrm>
            <a:off x="2403003" y="1024619"/>
            <a:ext cx="13482000" cy="3273300"/>
          </a:xfrm>
          <a:prstGeom prst="rect">
            <a:avLst/>
          </a:prstGeom>
          <a:noFill/>
          <a:ln>
            <a:noFill/>
          </a:ln>
        </p:spPr>
        <p:txBody>
          <a:bodyPr anchorCtr="0" anchor="t" bIns="0" lIns="0" spcFirstLastPara="1" rIns="0" wrap="square" tIns="0">
            <a:spAutoFit/>
          </a:bodyPr>
          <a:lstStyle/>
          <a:p>
            <a:pPr indent="0" lvl="0" marL="0" marR="0" rtl="0" algn="ctr">
              <a:lnSpc>
                <a:spcPct val="126005"/>
              </a:lnSpc>
              <a:spcBef>
                <a:spcPts val="0"/>
              </a:spcBef>
              <a:spcAft>
                <a:spcPts val="0"/>
              </a:spcAft>
              <a:buNone/>
            </a:pPr>
            <a:r>
              <a:rPr b="0" i="0" lang="en-US" sz="6041" u="none" cap="none" strike="noStrike">
                <a:solidFill>
                  <a:srgbClr val="C8D32A"/>
                </a:solidFill>
                <a:latin typeface="Arial"/>
                <a:ea typeface="Arial"/>
                <a:cs typeface="Arial"/>
                <a:sym typeface="Arial"/>
              </a:rPr>
              <a:t>ALGUNAS APPS Y CONSEJOS QUE NOS AYUDAN A REGULAR EL USO DEL MÓVIL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3939"/>
        </a:solidFill>
      </p:bgPr>
    </p:bg>
    <p:spTree>
      <p:nvGrpSpPr>
        <p:cNvPr id="245" name="Shape 245"/>
        <p:cNvGrpSpPr/>
        <p:nvPr/>
      </p:nvGrpSpPr>
      <p:grpSpPr>
        <a:xfrm>
          <a:off x="0" y="0"/>
          <a:ext cx="0" cy="0"/>
          <a:chOff x="0" y="0"/>
          <a:chExt cx="0" cy="0"/>
        </a:xfrm>
      </p:grpSpPr>
      <p:sp>
        <p:nvSpPr>
          <p:cNvPr id="246" name="Google Shape;246;p12"/>
          <p:cNvSpPr/>
          <p:nvPr/>
        </p:nvSpPr>
        <p:spPr>
          <a:xfrm rot="2700000">
            <a:off x="15930029" y="-984851"/>
            <a:ext cx="4102978" cy="3133183"/>
          </a:xfrm>
          <a:custGeom>
            <a:rect b="b" l="l" r="r" t="t"/>
            <a:pathLst>
              <a:path extrusionOk="0" h="3133183" w="4102978">
                <a:moveTo>
                  <a:pt x="0" y="0"/>
                </a:moveTo>
                <a:lnTo>
                  <a:pt x="4102979" y="0"/>
                </a:lnTo>
                <a:lnTo>
                  <a:pt x="4102979" y="3133183"/>
                </a:lnTo>
                <a:lnTo>
                  <a:pt x="0" y="3133183"/>
                </a:lnTo>
                <a:lnTo>
                  <a:pt x="0" y="0"/>
                </a:lnTo>
                <a:close/>
              </a:path>
            </a:pathLst>
          </a:custGeom>
          <a:blipFill rotWithShape="1">
            <a:blip r:embed="rId3">
              <a:alphaModFix/>
            </a:blip>
            <a:stretch>
              <a:fillRect b="0" l="0" r="0" t="0"/>
            </a:stretch>
          </a:blipFill>
          <a:ln>
            <a:noFill/>
          </a:ln>
        </p:spPr>
      </p:sp>
      <p:sp>
        <p:nvSpPr>
          <p:cNvPr id="247" name="Google Shape;247;p12"/>
          <p:cNvSpPr txBox="1"/>
          <p:nvPr/>
        </p:nvSpPr>
        <p:spPr>
          <a:xfrm>
            <a:off x="2188192" y="1865442"/>
            <a:ext cx="13911616" cy="7214871"/>
          </a:xfrm>
          <a:prstGeom prst="rect">
            <a:avLst/>
          </a:prstGeom>
          <a:noFill/>
          <a:ln>
            <a:noFill/>
          </a:ln>
        </p:spPr>
        <p:txBody>
          <a:bodyPr anchorCtr="0" anchor="t" bIns="0" lIns="0" spcFirstLastPara="1" rIns="0" wrap="square" tIns="0">
            <a:spAutoFit/>
          </a:bodyPr>
          <a:lstStyle/>
          <a:p>
            <a:pPr indent="-377824" lvl="1" marL="755647" marR="0" rtl="0" algn="l">
              <a:lnSpc>
                <a:spcPct val="164018"/>
              </a:lnSpc>
              <a:spcBef>
                <a:spcPts val="0"/>
              </a:spcBef>
              <a:spcAft>
                <a:spcPts val="0"/>
              </a:spcAft>
              <a:buClr>
                <a:srgbClr val="FFFFFF"/>
              </a:buClr>
              <a:buSzPts val="3499"/>
              <a:buFont typeface="Arial"/>
              <a:buAutoNum type="arabicPeriod"/>
            </a:pPr>
            <a:r>
              <a:rPr b="0" i="0" lang="en-US" sz="3499" u="none" cap="none" strike="noStrike">
                <a:solidFill>
                  <a:srgbClr val="FFFFFF"/>
                </a:solidFill>
                <a:latin typeface="Arial"/>
                <a:ea typeface="Arial"/>
                <a:cs typeface="Arial"/>
                <a:sym typeface="Arial"/>
              </a:rPr>
              <a:t>Poner </a:t>
            </a:r>
            <a:r>
              <a:rPr b="0" i="0" lang="en-US" sz="3499" u="sng" cap="none" strike="noStrike">
                <a:solidFill>
                  <a:srgbClr val="FFFFFF"/>
                </a:solidFill>
                <a:latin typeface="Arial"/>
                <a:ea typeface="Arial"/>
                <a:cs typeface="Arial"/>
                <a:sym typeface="Arial"/>
              </a:rPr>
              <a:t>modo oscuro</a:t>
            </a:r>
            <a:r>
              <a:rPr b="0" i="0" lang="en-US" sz="3499" u="none" cap="none" strike="noStrike">
                <a:solidFill>
                  <a:srgbClr val="FFFFFF"/>
                </a:solidFill>
                <a:latin typeface="Arial"/>
                <a:ea typeface="Arial"/>
                <a:cs typeface="Arial"/>
                <a:sym typeface="Arial"/>
              </a:rPr>
              <a:t> y monocromático el teléfono móvil (reduce la fatiga visual) </a:t>
            </a:r>
            <a:endParaRPr/>
          </a:p>
          <a:p>
            <a:pPr indent="-377824" lvl="1" marL="755647" marR="0" rtl="0" algn="l">
              <a:lnSpc>
                <a:spcPct val="164018"/>
              </a:lnSpc>
              <a:spcBef>
                <a:spcPts val="0"/>
              </a:spcBef>
              <a:spcAft>
                <a:spcPts val="0"/>
              </a:spcAft>
              <a:buClr>
                <a:srgbClr val="FFFFFF"/>
              </a:buClr>
              <a:buSzPts val="3499"/>
              <a:buFont typeface="Arial"/>
              <a:buAutoNum type="arabicPeriod"/>
            </a:pPr>
            <a:r>
              <a:rPr b="0" i="0" lang="en-US" sz="3499" u="none" cap="none" strike="noStrike">
                <a:solidFill>
                  <a:srgbClr val="FFFFFF"/>
                </a:solidFill>
                <a:latin typeface="Arial"/>
                <a:ea typeface="Arial"/>
                <a:cs typeface="Arial"/>
                <a:sym typeface="Arial"/>
              </a:rPr>
              <a:t>Desactivar </a:t>
            </a:r>
            <a:r>
              <a:rPr b="0" i="0" lang="en-US" sz="3499" u="sng" cap="none" strike="noStrike">
                <a:solidFill>
                  <a:srgbClr val="FFFFFF"/>
                </a:solidFill>
                <a:latin typeface="Arial"/>
                <a:ea typeface="Arial"/>
                <a:cs typeface="Arial"/>
                <a:sym typeface="Arial"/>
              </a:rPr>
              <a:t>notificaciones</a:t>
            </a:r>
            <a:r>
              <a:rPr b="0" i="0" lang="en-US" sz="3499" u="none" cap="none" strike="noStrike">
                <a:solidFill>
                  <a:srgbClr val="FFFFFF"/>
                </a:solidFill>
                <a:latin typeface="Arial"/>
                <a:ea typeface="Arial"/>
                <a:cs typeface="Arial"/>
                <a:sym typeface="Arial"/>
              </a:rPr>
              <a:t>, eliminar sonidos y vibraciones o utilizar el modo no molestar o modo sin distracciones especialmente cuando necesitamos concentración </a:t>
            </a:r>
            <a:endParaRPr/>
          </a:p>
          <a:p>
            <a:pPr indent="-377824" lvl="1" marL="755647" marR="0" rtl="0" algn="l">
              <a:lnSpc>
                <a:spcPct val="164018"/>
              </a:lnSpc>
              <a:spcBef>
                <a:spcPts val="0"/>
              </a:spcBef>
              <a:spcAft>
                <a:spcPts val="0"/>
              </a:spcAft>
              <a:buClr>
                <a:srgbClr val="FFFFFF"/>
              </a:buClr>
              <a:buSzPts val="3499"/>
              <a:buFont typeface="Arial"/>
              <a:buAutoNum type="arabicPeriod"/>
            </a:pPr>
            <a:r>
              <a:rPr b="0" i="0" lang="en-US" sz="3499" u="none" cap="none" strike="noStrike">
                <a:solidFill>
                  <a:srgbClr val="FFFFFF"/>
                </a:solidFill>
                <a:latin typeface="Arial"/>
                <a:ea typeface="Arial"/>
                <a:cs typeface="Arial"/>
                <a:sym typeface="Arial"/>
              </a:rPr>
              <a:t>Crear </a:t>
            </a:r>
            <a:r>
              <a:rPr b="0" i="0" lang="en-US" sz="3499" u="sng" cap="none" strike="noStrike">
                <a:solidFill>
                  <a:srgbClr val="FFFFFF"/>
                </a:solidFill>
                <a:latin typeface="Arial"/>
                <a:ea typeface="Arial"/>
                <a:cs typeface="Arial"/>
                <a:sym typeface="Arial"/>
              </a:rPr>
              <a:t>zonas libres de móviles</a:t>
            </a:r>
            <a:r>
              <a:rPr b="0" i="0" lang="en-US" sz="3499" u="none" cap="none" strike="noStrike">
                <a:solidFill>
                  <a:srgbClr val="FFFFFF"/>
                </a:solidFill>
                <a:latin typeface="Arial"/>
                <a:ea typeface="Arial"/>
                <a:cs typeface="Arial"/>
                <a:sym typeface="Arial"/>
              </a:rPr>
              <a:t>: dejar el móvil en otra habitación cuando vas a dormir o a comer</a:t>
            </a:r>
            <a:endParaRPr/>
          </a:p>
          <a:p>
            <a:pPr indent="-377824" lvl="1" marL="755647" marR="0" rtl="0" algn="l">
              <a:lnSpc>
                <a:spcPct val="164018"/>
              </a:lnSpc>
              <a:spcBef>
                <a:spcPts val="0"/>
              </a:spcBef>
              <a:spcAft>
                <a:spcPts val="0"/>
              </a:spcAft>
              <a:buClr>
                <a:srgbClr val="FFFFFF"/>
              </a:buClr>
              <a:buSzPts val="3499"/>
              <a:buFont typeface="Arial"/>
              <a:buAutoNum type="arabicPeriod"/>
            </a:pPr>
            <a:r>
              <a:rPr b="0" i="0" lang="en-US" sz="3499" u="none" cap="none" strike="noStrike">
                <a:solidFill>
                  <a:srgbClr val="FFFFFF"/>
                </a:solidFill>
                <a:latin typeface="Arial"/>
                <a:ea typeface="Arial"/>
                <a:cs typeface="Arial"/>
                <a:sym typeface="Arial"/>
              </a:rPr>
              <a:t>Quitar de la pantalla principal las apps que tienen notificaciones</a:t>
            </a:r>
            <a:endParaRPr/>
          </a:p>
          <a:p>
            <a:pPr indent="-377824" lvl="1" marL="755647" marR="0" rtl="0" algn="l">
              <a:lnSpc>
                <a:spcPct val="164018"/>
              </a:lnSpc>
              <a:spcBef>
                <a:spcPts val="0"/>
              </a:spcBef>
              <a:spcAft>
                <a:spcPts val="0"/>
              </a:spcAft>
              <a:buClr>
                <a:srgbClr val="FFFFFF"/>
              </a:buClr>
              <a:buSzPts val="3499"/>
              <a:buFont typeface="Arial"/>
              <a:buAutoNum type="arabicPeriod"/>
            </a:pPr>
            <a:r>
              <a:rPr b="0" i="0" lang="en-US" sz="3499" u="none" cap="none" strike="noStrike">
                <a:solidFill>
                  <a:srgbClr val="FFFFFF"/>
                </a:solidFill>
                <a:latin typeface="Arial"/>
                <a:ea typeface="Arial"/>
                <a:cs typeface="Arial"/>
                <a:sym typeface="Arial"/>
              </a:rPr>
              <a:t>Poner </a:t>
            </a:r>
            <a:r>
              <a:rPr b="0" i="0" lang="en-US" sz="3499" u="sng" cap="none" strike="noStrike">
                <a:solidFill>
                  <a:srgbClr val="FFFFFF"/>
                </a:solidFill>
                <a:latin typeface="Arial"/>
                <a:ea typeface="Arial"/>
                <a:cs typeface="Arial"/>
                <a:sym typeface="Arial"/>
              </a:rPr>
              <a:t>temporizadores</a:t>
            </a:r>
            <a:r>
              <a:rPr b="0" i="0" lang="en-US" sz="3499" u="none" cap="none" strike="noStrike">
                <a:solidFill>
                  <a:srgbClr val="FFFFFF"/>
                </a:solidFill>
                <a:latin typeface="Arial"/>
                <a:ea typeface="Arial"/>
                <a:cs typeface="Arial"/>
                <a:sym typeface="Arial"/>
              </a:rPr>
              <a:t> a las app para limitar el uso </a:t>
            </a:r>
            <a:endParaRPr/>
          </a:p>
        </p:txBody>
      </p:sp>
      <p:sp>
        <p:nvSpPr>
          <p:cNvPr id="248" name="Google Shape;248;p12"/>
          <p:cNvSpPr txBox="1"/>
          <p:nvPr/>
        </p:nvSpPr>
        <p:spPr>
          <a:xfrm>
            <a:off x="1028700" y="790575"/>
            <a:ext cx="16230600" cy="1084199"/>
          </a:xfrm>
          <a:prstGeom prst="rect">
            <a:avLst/>
          </a:prstGeom>
          <a:noFill/>
          <a:ln>
            <a:noFill/>
          </a:ln>
        </p:spPr>
        <p:txBody>
          <a:bodyPr anchorCtr="0" anchor="t" bIns="0" lIns="0" spcFirstLastPara="1" rIns="0" wrap="square" tIns="0">
            <a:spAutoFit/>
          </a:bodyPr>
          <a:lstStyle/>
          <a:p>
            <a:pPr indent="0" lvl="0" marL="0" marR="0" rtl="0" algn="ctr">
              <a:lnSpc>
                <a:spcPct val="143000"/>
              </a:lnSpc>
              <a:spcBef>
                <a:spcPts val="0"/>
              </a:spcBef>
              <a:spcAft>
                <a:spcPts val="0"/>
              </a:spcAft>
              <a:buNone/>
            </a:pPr>
            <a:r>
              <a:rPr b="0" i="0" lang="en-US" sz="5600" u="none" cap="none" strike="noStrike">
                <a:solidFill>
                  <a:srgbClr val="C8D32A"/>
                </a:solidFill>
                <a:latin typeface="Arial"/>
                <a:ea typeface="Arial"/>
                <a:cs typeface="Arial"/>
                <a:sym typeface="Arial"/>
              </a:rPr>
              <a:t>CONSEJOS PRÁCTICOS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3939"/>
        </a:solidFill>
      </p:bgPr>
    </p:bg>
    <p:spTree>
      <p:nvGrpSpPr>
        <p:cNvPr id="252" name="Shape 252"/>
        <p:cNvGrpSpPr/>
        <p:nvPr/>
      </p:nvGrpSpPr>
      <p:grpSpPr>
        <a:xfrm>
          <a:off x="0" y="0"/>
          <a:ext cx="0" cy="0"/>
          <a:chOff x="0" y="0"/>
          <a:chExt cx="0" cy="0"/>
        </a:xfrm>
      </p:grpSpPr>
      <p:sp>
        <p:nvSpPr>
          <p:cNvPr id="253" name="Google Shape;253;p13"/>
          <p:cNvSpPr/>
          <p:nvPr/>
        </p:nvSpPr>
        <p:spPr>
          <a:xfrm rot="2700000">
            <a:off x="15930029" y="-984851"/>
            <a:ext cx="4102978" cy="3133183"/>
          </a:xfrm>
          <a:custGeom>
            <a:rect b="b" l="l" r="r" t="t"/>
            <a:pathLst>
              <a:path extrusionOk="0" h="3133183" w="4102978">
                <a:moveTo>
                  <a:pt x="0" y="0"/>
                </a:moveTo>
                <a:lnTo>
                  <a:pt x="4102979" y="0"/>
                </a:lnTo>
                <a:lnTo>
                  <a:pt x="4102979" y="3133183"/>
                </a:lnTo>
                <a:lnTo>
                  <a:pt x="0" y="3133183"/>
                </a:lnTo>
                <a:lnTo>
                  <a:pt x="0" y="0"/>
                </a:lnTo>
                <a:close/>
              </a:path>
            </a:pathLst>
          </a:custGeom>
          <a:blipFill rotWithShape="1">
            <a:blip r:embed="rId3">
              <a:alphaModFix/>
            </a:blip>
            <a:stretch>
              <a:fillRect b="0" l="0" r="0" t="0"/>
            </a:stretch>
          </a:blipFill>
          <a:ln>
            <a:noFill/>
          </a:ln>
        </p:spPr>
      </p:sp>
      <p:sp>
        <p:nvSpPr>
          <p:cNvPr id="254" name="Google Shape;254;p13"/>
          <p:cNvSpPr txBox="1"/>
          <p:nvPr/>
        </p:nvSpPr>
        <p:spPr>
          <a:xfrm>
            <a:off x="2074324" y="2216250"/>
            <a:ext cx="15184976" cy="6827939"/>
          </a:xfrm>
          <a:prstGeom prst="rect">
            <a:avLst/>
          </a:prstGeom>
          <a:noFill/>
          <a:ln>
            <a:noFill/>
          </a:ln>
        </p:spPr>
        <p:txBody>
          <a:bodyPr anchorCtr="0" anchor="t" bIns="0" lIns="0" spcFirstLastPara="1" rIns="0" wrap="square" tIns="0">
            <a:spAutoFit/>
          </a:bodyPr>
          <a:lstStyle/>
          <a:p>
            <a:pPr indent="0" lvl="0" marL="0" marR="0" rtl="0" algn="l">
              <a:lnSpc>
                <a:spcPct val="163970"/>
              </a:lnSpc>
              <a:spcBef>
                <a:spcPts val="0"/>
              </a:spcBef>
              <a:spcAft>
                <a:spcPts val="0"/>
              </a:spcAft>
              <a:buNone/>
            </a:pPr>
            <a:r>
              <a:rPr b="0" i="0" lang="en-US" sz="2201" u="none" cap="none" strike="noStrike">
                <a:solidFill>
                  <a:srgbClr val="FFFFFF"/>
                </a:solidFill>
                <a:latin typeface="Arial"/>
                <a:ea typeface="Arial"/>
                <a:cs typeface="Arial"/>
                <a:sym typeface="Arial"/>
              </a:rPr>
              <a:t>FOREST: Esta app te permite plantar árboles virtuales que crecen mientras no usas tu teléfono. Si abandonas la aplicación antes de que el árbol esté completamente crecido, se marchita. Es una forma divertida y motivadora de establecer hábitos de uso más saludables.</a:t>
            </a:r>
            <a:endParaRPr/>
          </a:p>
          <a:p>
            <a:pPr indent="0" lvl="0" marL="0" marR="0" rtl="0" algn="l">
              <a:lnSpc>
                <a:spcPct val="163970"/>
              </a:lnSpc>
              <a:spcBef>
                <a:spcPts val="0"/>
              </a:spcBef>
              <a:spcAft>
                <a:spcPts val="0"/>
              </a:spcAft>
              <a:buNone/>
            </a:pPr>
            <a:r>
              <a:rPr b="0" i="0" lang="en-US" sz="2201" u="none" cap="none" strike="noStrike">
                <a:solidFill>
                  <a:srgbClr val="FFFFFF"/>
                </a:solidFill>
                <a:latin typeface="Arial"/>
                <a:ea typeface="Arial"/>
                <a:cs typeface="Arial"/>
                <a:sym typeface="Arial"/>
              </a:rPr>
              <a:t> </a:t>
            </a:r>
            <a:endParaRPr/>
          </a:p>
          <a:p>
            <a:pPr indent="0" lvl="0" marL="0" marR="0" rtl="0" algn="l">
              <a:lnSpc>
                <a:spcPct val="163970"/>
              </a:lnSpc>
              <a:spcBef>
                <a:spcPts val="0"/>
              </a:spcBef>
              <a:spcAft>
                <a:spcPts val="0"/>
              </a:spcAft>
              <a:buNone/>
            </a:pPr>
            <a:r>
              <a:rPr b="0" i="0" lang="en-US" sz="2201" u="none" cap="none" strike="noStrike">
                <a:solidFill>
                  <a:srgbClr val="FFFFFF"/>
                </a:solidFill>
                <a:latin typeface="Arial"/>
                <a:ea typeface="Arial"/>
                <a:cs typeface="Arial"/>
                <a:sym typeface="Arial"/>
              </a:rPr>
              <a:t>QUALITYTIME: Ofrece estadísticas detalladas sobre tu uso del teléfono, como el tiempo que pasas en cada aplicación y el número de desbloqueos. También permite establecer límites y bloquear aplicaciones.</a:t>
            </a:r>
            <a:endParaRPr/>
          </a:p>
          <a:p>
            <a:pPr indent="0" lvl="0" marL="0" marR="0" rtl="0" algn="l">
              <a:lnSpc>
                <a:spcPct val="163970"/>
              </a:lnSpc>
              <a:spcBef>
                <a:spcPts val="0"/>
              </a:spcBef>
              <a:spcAft>
                <a:spcPts val="0"/>
              </a:spcAft>
              <a:buNone/>
            </a:pPr>
            <a:r>
              <a:rPr b="0" i="0" lang="en-US" sz="2201" u="none" cap="none" strike="noStrike">
                <a:solidFill>
                  <a:srgbClr val="FFFFFF"/>
                </a:solidFill>
                <a:latin typeface="Arial"/>
                <a:ea typeface="Arial"/>
                <a:cs typeface="Arial"/>
                <a:sym typeface="Arial"/>
              </a:rPr>
              <a:t> </a:t>
            </a:r>
            <a:endParaRPr/>
          </a:p>
          <a:p>
            <a:pPr indent="0" lvl="0" marL="0" marR="0" rtl="0" algn="l">
              <a:lnSpc>
                <a:spcPct val="163970"/>
              </a:lnSpc>
              <a:spcBef>
                <a:spcPts val="0"/>
              </a:spcBef>
              <a:spcAft>
                <a:spcPts val="0"/>
              </a:spcAft>
              <a:buNone/>
            </a:pPr>
            <a:r>
              <a:rPr b="0" i="0" lang="en-US" sz="2201" u="none" cap="none" strike="noStrike">
                <a:solidFill>
                  <a:srgbClr val="FFFFFF"/>
                </a:solidFill>
                <a:latin typeface="Arial"/>
                <a:ea typeface="Arial"/>
                <a:cs typeface="Arial"/>
                <a:sym typeface="Arial"/>
              </a:rPr>
              <a:t>FREEDOM: Bloquea el acceso a sitios web y aplicaciones distractoras durante períodos de tiempo específicos. Ideal para concentrarse en tareas importantes.</a:t>
            </a:r>
            <a:endParaRPr/>
          </a:p>
          <a:p>
            <a:pPr indent="0" lvl="0" marL="0" marR="0" rtl="0" algn="l">
              <a:lnSpc>
                <a:spcPct val="163970"/>
              </a:lnSpc>
              <a:spcBef>
                <a:spcPts val="0"/>
              </a:spcBef>
              <a:spcAft>
                <a:spcPts val="0"/>
              </a:spcAft>
              <a:buNone/>
            </a:pPr>
            <a:r>
              <a:rPr b="0" i="0" lang="en-US" sz="2201" u="none" cap="none" strike="noStrike">
                <a:solidFill>
                  <a:srgbClr val="FFFFFF"/>
                </a:solidFill>
                <a:latin typeface="Arial"/>
                <a:ea typeface="Arial"/>
                <a:cs typeface="Arial"/>
                <a:sym typeface="Arial"/>
              </a:rPr>
              <a:t> </a:t>
            </a:r>
            <a:endParaRPr/>
          </a:p>
          <a:p>
            <a:pPr indent="0" lvl="0" marL="0" marR="0" rtl="0" algn="l">
              <a:lnSpc>
                <a:spcPct val="163970"/>
              </a:lnSpc>
              <a:spcBef>
                <a:spcPts val="0"/>
              </a:spcBef>
              <a:spcAft>
                <a:spcPts val="0"/>
              </a:spcAft>
              <a:buNone/>
            </a:pPr>
            <a:r>
              <a:rPr b="0" i="0" lang="en-US" sz="2201" u="none" cap="none" strike="noStrike">
                <a:solidFill>
                  <a:srgbClr val="FFFFFF"/>
                </a:solidFill>
                <a:latin typeface="Arial"/>
                <a:ea typeface="Arial"/>
                <a:cs typeface="Arial"/>
                <a:sym typeface="Arial"/>
              </a:rPr>
              <a:t>OFFTIME: Ofrece opciones de personalización para crear perfiles de uso, como "Modo trabajo" o "Modo sueño". También incluye funciones de bienestar digital, como recordatorios para tomar descansos y modos de no molestar.</a:t>
            </a:r>
            <a:endParaRPr/>
          </a:p>
          <a:p>
            <a:pPr indent="0" lvl="0" marL="0" marR="0" rtl="0" algn="l">
              <a:lnSpc>
                <a:spcPct val="163970"/>
              </a:lnSpc>
              <a:spcBef>
                <a:spcPts val="0"/>
              </a:spcBef>
              <a:spcAft>
                <a:spcPts val="0"/>
              </a:spcAft>
              <a:buNone/>
            </a:pPr>
            <a:r>
              <a:rPr b="0" i="0" lang="en-US" sz="2201" u="none" cap="none" strike="noStrike">
                <a:solidFill>
                  <a:srgbClr val="FFFFFF"/>
                </a:solidFill>
                <a:latin typeface="Arial"/>
                <a:ea typeface="Arial"/>
                <a:cs typeface="Arial"/>
                <a:sym typeface="Arial"/>
              </a:rPr>
              <a:t> </a:t>
            </a:r>
            <a:endParaRPr/>
          </a:p>
          <a:p>
            <a:pPr indent="0" lvl="0" marL="0" marR="0" rtl="0" algn="l">
              <a:lnSpc>
                <a:spcPct val="163970"/>
              </a:lnSpc>
              <a:spcBef>
                <a:spcPts val="0"/>
              </a:spcBef>
              <a:spcAft>
                <a:spcPts val="0"/>
              </a:spcAft>
              <a:buNone/>
            </a:pPr>
            <a:r>
              <a:rPr b="0" i="0" lang="en-US" sz="2201" u="none" cap="none" strike="noStrike">
                <a:solidFill>
                  <a:srgbClr val="FFFFFF"/>
                </a:solidFill>
                <a:latin typeface="Arial"/>
                <a:ea typeface="Arial"/>
                <a:cs typeface="Arial"/>
                <a:sym typeface="Arial"/>
              </a:rPr>
              <a:t>MOMENT: Proporciona un resumen diario de tu uso del teléfono y te permite establecer metas personalizadas. También ofrece herramientas para reducir las notificaciones y personalizar tu pantalla de bloqueo.</a:t>
            </a:r>
            <a:endParaRPr/>
          </a:p>
        </p:txBody>
      </p:sp>
      <p:sp>
        <p:nvSpPr>
          <p:cNvPr id="255" name="Google Shape;255;p13"/>
          <p:cNvSpPr/>
          <p:nvPr/>
        </p:nvSpPr>
        <p:spPr>
          <a:xfrm>
            <a:off x="1028700" y="2501657"/>
            <a:ext cx="831938" cy="831938"/>
          </a:xfrm>
          <a:custGeom>
            <a:rect b="b" l="l" r="r" t="t"/>
            <a:pathLst>
              <a:path extrusionOk="0" h="831938" w="831938">
                <a:moveTo>
                  <a:pt x="0" y="0"/>
                </a:moveTo>
                <a:lnTo>
                  <a:pt x="831938" y="0"/>
                </a:lnTo>
                <a:lnTo>
                  <a:pt x="831938" y="831938"/>
                </a:lnTo>
                <a:lnTo>
                  <a:pt x="0" y="831938"/>
                </a:lnTo>
                <a:lnTo>
                  <a:pt x="0" y="0"/>
                </a:lnTo>
                <a:close/>
              </a:path>
            </a:pathLst>
          </a:custGeom>
          <a:blipFill rotWithShape="1">
            <a:blip r:embed="rId4">
              <a:alphaModFix/>
            </a:blip>
            <a:stretch>
              <a:fillRect b="0" l="0" r="0" t="0"/>
            </a:stretch>
          </a:blipFill>
          <a:ln>
            <a:noFill/>
          </a:ln>
        </p:spPr>
      </p:sp>
      <p:sp>
        <p:nvSpPr>
          <p:cNvPr id="256" name="Google Shape;256;p13"/>
          <p:cNvSpPr/>
          <p:nvPr/>
        </p:nvSpPr>
        <p:spPr>
          <a:xfrm>
            <a:off x="1028700" y="4187744"/>
            <a:ext cx="831938" cy="831938"/>
          </a:xfrm>
          <a:custGeom>
            <a:rect b="b" l="l" r="r" t="t"/>
            <a:pathLst>
              <a:path extrusionOk="0" h="831938" w="831938">
                <a:moveTo>
                  <a:pt x="0" y="0"/>
                </a:moveTo>
                <a:lnTo>
                  <a:pt x="831938" y="0"/>
                </a:lnTo>
                <a:lnTo>
                  <a:pt x="831938" y="831938"/>
                </a:lnTo>
                <a:lnTo>
                  <a:pt x="0" y="831938"/>
                </a:lnTo>
                <a:lnTo>
                  <a:pt x="0" y="0"/>
                </a:lnTo>
                <a:close/>
              </a:path>
            </a:pathLst>
          </a:custGeom>
          <a:blipFill rotWithShape="1">
            <a:blip r:embed="rId5">
              <a:alphaModFix/>
            </a:blip>
            <a:stretch>
              <a:fillRect b="0" l="0" r="0" t="0"/>
            </a:stretch>
          </a:blipFill>
          <a:ln>
            <a:noFill/>
          </a:ln>
        </p:spPr>
      </p:sp>
      <p:sp>
        <p:nvSpPr>
          <p:cNvPr id="257" name="Google Shape;257;p13"/>
          <p:cNvSpPr/>
          <p:nvPr/>
        </p:nvSpPr>
        <p:spPr>
          <a:xfrm>
            <a:off x="1028700" y="5577597"/>
            <a:ext cx="831938" cy="666985"/>
          </a:xfrm>
          <a:custGeom>
            <a:rect b="b" l="l" r="r" t="t"/>
            <a:pathLst>
              <a:path extrusionOk="0" h="666985" w="831938">
                <a:moveTo>
                  <a:pt x="0" y="0"/>
                </a:moveTo>
                <a:lnTo>
                  <a:pt x="831938" y="0"/>
                </a:lnTo>
                <a:lnTo>
                  <a:pt x="831938" y="666985"/>
                </a:lnTo>
                <a:lnTo>
                  <a:pt x="0" y="666985"/>
                </a:lnTo>
                <a:lnTo>
                  <a:pt x="0" y="0"/>
                </a:lnTo>
                <a:close/>
              </a:path>
            </a:pathLst>
          </a:custGeom>
          <a:blipFill rotWithShape="1">
            <a:blip r:embed="rId6">
              <a:alphaModFix/>
            </a:blip>
            <a:stretch>
              <a:fillRect b="0" l="0" r="0" t="0"/>
            </a:stretch>
          </a:blipFill>
          <a:ln>
            <a:noFill/>
          </a:ln>
        </p:spPr>
      </p:sp>
      <p:sp>
        <p:nvSpPr>
          <p:cNvPr id="258" name="Google Shape;258;p13"/>
          <p:cNvSpPr/>
          <p:nvPr/>
        </p:nvSpPr>
        <p:spPr>
          <a:xfrm>
            <a:off x="1028700" y="6923514"/>
            <a:ext cx="831938" cy="665550"/>
          </a:xfrm>
          <a:custGeom>
            <a:rect b="b" l="l" r="r" t="t"/>
            <a:pathLst>
              <a:path extrusionOk="0" h="665550" w="831938">
                <a:moveTo>
                  <a:pt x="0" y="0"/>
                </a:moveTo>
                <a:lnTo>
                  <a:pt x="831938" y="0"/>
                </a:lnTo>
                <a:lnTo>
                  <a:pt x="831938" y="665551"/>
                </a:lnTo>
                <a:lnTo>
                  <a:pt x="0" y="665551"/>
                </a:lnTo>
                <a:lnTo>
                  <a:pt x="0" y="0"/>
                </a:lnTo>
                <a:close/>
              </a:path>
            </a:pathLst>
          </a:custGeom>
          <a:blipFill rotWithShape="1">
            <a:blip r:embed="rId7">
              <a:alphaModFix/>
            </a:blip>
            <a:stretch>
              <a:fillRect b="0" l="0" r="0" t="0"/>
            </a:stretch>
          </a:blipFill>
          <a:ln>
            <a:noFill/>
          </a:ln>
        </p:spPr>
      </p:sp>
      <p:sp>
        <p:nvSpPr>
          <p:cNvPr id="259" name="Google Shape;259;p13"/>
          <p:cNvSpPr/>
          <p:nvPr/>
        </p:nvSpPr>
        <p:spPr>
          <a:xfrm>
            <a:off x="1028700" y="8267997"/>
            <a:ext cx="831938" cy="667379"/>
          </a:xfrm>
          <a:custGeom>
            <a:rect b="b" l="l" r="r" t="t"/>
            <a:pathLst>
              <a:path extrusionOk="0" h="667379" w="831938">
                <a:moveTo>
                  <a:pt x="0" y="0"/>
                </a:moveTo>
                <a:lnTo>
                  <a:pt x="831938" y="0"/>
                </a:lnTo>
                <a:lnTo>
                  <a:pt x="831938" y="667379"/>
                </a:lnTo>
                <a:lnTo>
                  <a:pt x="0" y="667379"/>
                </a:lnTo>
                <a:lnTo>
                  <a:pt x="0" y="0"/>
                </a:lnTo>
                <a:close/>
              </a:path>
            </a:pathLst>
          </a:custGeom>
          <a:blipFill rotWithShape="1">
            <a:blip r:embed="rId8">
              <a:alphaModFix/>
            </a:blip>
            <a:stretch>
              <a:fillRect b="0" l="0" r="0" t="0"/>
            </a:stretch>
          </a:blipFill>
          <a:ln>
            <a:noFill/>
          </a:ln>
        </p:spPr>
      </p:sp>
      <p:sp>
        <p:nvSpPr>
          <p:cNvPr id="260" name="Google Shape;260;p13"/>
          <p:cNvSpPr txBox="1"/>
          <p:nvPr/>
        </p:nvSpPr>
        <p:spPr>
          <a:xfrm>
            <a:off x="1028700" y="790575"/>
            <a:ext cx="16230600" cy="1084199"/>
          </a:xfrm>
          <a:prstGeom prst="rect">
            <a:avLst/>
          </a:prstGeom>
          <a:noFill/>
          <a:ln>
            <a:noFill/>
          </a:ln>
        </p:spPr>
        <p:txBody>
          <a:bodyPr anchorCtr="0" anchor="t" bIns="0" lIns="0" spcFirstLastPara="1" rIns="0" wrap="square" tIns="0">
            <a:spAutoFit/>
          </a:bodyPr>
          <a:lstStyle/>
          <a:p>
            <a:pPr indent="0" lvl="0" marL="0" marR="0" rtl="0" algn="ctr">
              <a:lnSpc>
                <a:spcPct val="143000"/>
              </a:lnSpc>
              <a:spcBef>
                <a:spcPts val="0"/>
              </a:spcBef>
              <a:spcAft>
                <a:spcPts val="0"/>
              </a:spcAft>
              <a:buNone/>
            </a:pPr>
            <a:r>
              <a:rPr b="0" i="0" lang="en-US" sz="5600" u="none" cap="none" strike="noStrike">
                <a:solidFill>
                  <a:srgbClr val="C8D32A"/>
                </a:solidFill>
                <a:latin typeface="Arial"/>
                <a:ea typeface="Arial"/>
                <a:cs typeface="Arial"/>
                <a:sym typeface="Arial"/>
              </a:rPr>
              <a:t>PLAN DE USO SALUDABLE DEL MÓVIL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8D32A"/>
        </a:solidFill>
      </p:bgPr>
    </p:bg>
    <p:spTree>
      <p:nvGrpSpPr>
        <p:cNvPr id="264" name="Shape 264"/>
        <p:cNvGrpSpPr/>
        <p:nvPr/>
      </p:nvGrpSpPr>
      <p:grpSpPr>
        <a:xfrm>
          <a:off x="0" y="0"/>
          <a:ext cx="0" cy="0"/>
          <a:chOff x="0" y="0"/>
          <a:chExt cx="0" cy="0"/>
        </a:xfrm>
      </p:grpSpPr>
      <p:grpSp>
        <p:nvGrpSpPr>
          <p:cNvPr id="265" name="Google Shape;265;p14"/>
          <p:cNvGrpSpPr/>
          <p:nvPr/>
        </p:nvGrpSpPr>
        <p:grpSpPr>
          <a:xfrm>
            <a:off x="659549" y="613328"/>
            <a:ext cx="16968901" cy="8915682"/>
            <a:chOff x="0" y="-38100"/>
            <a:chExt cx="4469176" cy="2348163"/>
          </a:xfrm>
        </p:grpSpPr>
        <p:sp>
          <p:nvSpPr>
            <p:cNvPr id="266" name="Google Shape;266;p14"/>
            <p:cNvSpPr/>
            <p:nvPr/>
          </p:nvSpPr>
          <p:spPr>
            <a:xfrm>
              <a:off x="0" y="0"/>
              <a:ext cx="4469176" cy="2310063"/>
            </a:xfrm>
            <a:custGeom>
              <a:rect b="b" l="l" r="r" t="t"/>
              <a:pathLst>
                <a:path extrusionOk="0" h="2310063" w="4469176">
                  <a:moveTo>
                    <a:pt x="21900" y="0"/>
                  </a:moveTo>
                  <a:lnTo>
                    <a:pt x="4447276" y="0"/>
                  </a:lnTo>
                  <a:cubicBezTo>
                    <a:pt x="4459371" y="0"/>
                    <a:pt x="4469176" y="9805"/>
                    <a:pt x="4469176" y="21900"/>
                  </a:cubicBezTo>
                  <a:lnTo>
                    <a:pt x="4469176" y="2288164"/>
                  </a:lnTo>
                  <a:cubicBezTo>
                    <a:pt x="4469176" y="2300258"/>
                    <a:pt x="4459371" y="2310063"/>
                    <a:pt x="4447276" y="2310063"/>
                  </a:cubicBezTo>
                  <a:lnTo>
                    <a:pt x="21900" y="2310063"/>
                  </a:lnTo>
                  <a:cubicBezTo>
                    <a:pt x="16091" y="2310063"/>
                    <a:pt x="10521" y="2307756"/>
                    <a:pt x="6414" y="2303649"/>
                  </a:cubicBezTo>
                  <a:cubicBezTo>
                    <a:pt x="2307" y="2299542"/>
                    <a:pt x="0" y="2293972"/>
                    <a:pt x="0" y="2288164"/>
                  </a:cubicBezTo>
                  <a:lnTo>
                    <a:pt x="0" y="21900"/>
                  </a:lnTo>
                  <a:cubicBezTo>
                    <a:pt x="0" y="9805"/>
                    <a:pt x="9805" y="0"/>
                    <a:pt x="219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4"/>
            <p:cNvSpPr txBox="1"/>
            <p:nvPr/>
          </p:nvSpPr>
          <p:spPr>
            <a:xfrm>
              <a:off x="0" y="-38100"/>
              <a:ext cx="4469176" cy="234816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8" name="Google Shape;268;p14"/>
          <p:cNvSpPr/>
          <p:nvPr/>
        </p:nvSpPr>
        <p:spPr>
          <a:xfrm>
            <a:off x="14471162" y="-694977"/>
            <a:ext cx="4102978" cy="2245448"/>
          </a:xfrm>
          <a:custGeom>
            <a:rect b="b" l="l" r="r" t="t"/>
            <a:pathLst>
              <a:path extrusionOk="0" h="2245448" w="4102978">
                <a:moveTo>
                  <a:pt x="0" y="0"/>
                </a:moveTo>
                <a:lnTo>
                  <a:pt x="4102978" y="0"/>
                </a:lnTo>
                <a:lnTo>
                  <a:pt x="4102978" y="2245448"/>
                </a:lnTo>
                <a:lnTo>
                  <a:pt x="0" y="2245448"/>
                </a:lnTo>
                <a:lnTo>
                  <a:pt x="0" y="0"/>
                </a:lnTo>
                <a:close/>
              </a:path>
            </a:pathLst>
          </a:custGeom>
          <a:blipFill rotWithShape="1">
            <a:blip r:embed="rId3">
              <a:alphaModFix/>
            </a:blip>
            <a:stretch>
              <a:fillRect b="0" l="0" r="0" t="0"/>
            </a:stretch>
          </a:blipFill>
          <a:ln>
            <a:noFill/>
          </a:ln>
        </p:spPr>
      </p:sp>
      <p:sp>
        <p:nvSpPr>
          <p:cNvPr id="269" name="Google Shape;269;p14"/>
          <p:cNvSpPr txBox="1"/>
          <p:nvPr/>
        </p:nvSpPr>
        <p:spPr>
          <a:xfrm>
            <a:off x="5140481" y="4812381"/>
            <a:ext cx="11382170" cy="2235199"/>
          </a:xfrm>
          <a:prstGeom prst="rect">
            <a:avLst/>
          </a:prstGeom>
          <a:noFill/>
          <a:ln>
            <a:noFill/>
          </a:ln>
        </p:spPr>
        <p:txBody>
          <a:bodyPr anchorCtr="0" anchor="t" bIns="0" lIns="0" spcFirstLastPara="1" rIns="0" wrap="square" tIns="0">
            <a:spAutoFit/>
          </a:bodyPr>
          <a:lstStyle/>
          <a:p>
            <a:pPr indent="0" lvl="0" marL="0" marR="0" rtl="0" algn="r">
              <a:lnSpc>
                <a:spcPct val="330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r">
              <a:lnSpc>
                <a:spcPct val="140000"/>
              </a:lnSpc>
              <a:spcBef>
                <a:spcPts val="0"/>
              </a:spcBef>
              <a:spcAft>
                <a:spcPts val="0"/>
              </a:spcAft>
              <a:buNone/>
            </a:pPr>
            <a:r>
              <a:rPr b="0" i="0" lang="en-US" sz="4250" u="none" cap="none" strike="noStrike">
                <a:solidFill>
                  <a:srgbClr val="393939"/>
                </a:solidFill>
                <a:latin typeface="Lato"/>
                <a:ea typeface="Lato"/>
                <a:cs typeface="Lato"/>
                <a:sym typeface="Lato"/>
              </a:rPr>
              <a:t>www.planbeducacionsocial.com</a:t>
            </a:r>
            <a:endParaRPr/>
          </a:p>
          <a:p>
            <a:pPr indent="0" lvl="0" marL="0" marR="0" rtl="0" algn="r">
              <a:lnSpc>
                <a:spcPct val="140000"/>
              </a:lnSpc>
              <a:spcBef>
                <a:spcPts val="0"/>
              </a:spcBef>
              <a:spcAft>
                <a:spcPts val="0"/>
              </a:spcAft>
              <a:buNone/>
            </a:pPr>
            <a:r>
              <a:rPr b="0" i="0" lang="en-US" sz="4250" u="none" cap="none" strike="noStrike">
                <a:solidFill>
                  <a:srgbClr val="393939"/>
                </a:solidFill>
                <a:latin typeface="Lato"/>
                <a:ea typeface="Lato"/>
                <a:cs typeface="Lato"/>
                <a:sym typeface="Lato"/>
              </a:rPr>
              <a:t>@planb_educacionsocial</a:t>
            </a:r>
            <a:endParaRPr/>
          </a:p>
        </p:txBody>
      </p:sp>
      <p:sp>
        <p:nvSpPr>
          <p:cNvPr id="270" name="Google Shape;270;p14"/>
          <p:cNvSpPr/>
          <p:nvPr/>
        </p:nvSpPr>
        <p:spPr>
          <a:xfrm>
            <a:off x="9443474" y="6495129"/>
            <a:ext cx="600077" cy="600077"/>
          </a:xfrm>
          <a:custGeom>
            <a:rect b="b" l="l" r="r" t="t"/>
            <a:pathLst>
              <a:path extrusionOk="0" h="600077" w="600077">
                <a:moveTo>
                  <a:pt x="0" y="0"/>
                </a:moveTo>
                <a:lnTo>
                  <a:pt x="600077" y="0"/>
                </a:lnTo>
                <a:lnTo>
                  <a:pt x="600077" y="600077"/>
                </a:lnTo>
                <a:lnTo>
                  <a:pt x="0" y="600077"/>
                </a:lnTo>
                <a:lnTo>
                  <a:pt x="0" y="0"/>
                </a:lnTo>
                <a:close/>
              </a:path>
            </a:pathLst>
          </a:custGeom>
          <a:blipFill rotWithShape="1">
            <a:blip r:embed="rId4">
              <a:alphaModFix/>
            </a:blip>
            <a:stretch>
              <a:fillRect b="0" l="0" r="0" t="0"/>
            </a:stretch>
          </a:blipFill>
          <a:ln>
            <a:noFill/>
          </a:ln>
        </p:spPr>
      </p:sp>
      <p:sp>
        <p:nvSpPr>
          <p:cNvPr id="271" name="Google Shape;271;p14"/>
          <p:cNvSpPr/>
          <p:nvPr/>
        </p:nvSpPr>
        <p:spPr>
          <a:xfrm>
            <a:off x="7489018" y="5774740"/>
            <a:ext cx="590547" cy="590547"/>
          </a:xfrm>
          <a:custGeom>
            <a:rect b="b" l="l" r="r" t="t"/>
            <a:pathLst>
              <a:path extrusionOk="0" h="590547" w="590547">
                <a:moveTo>
                  <a:pt x="0" y="0"/>
                </a:moveTo>
                <a:lnTo>
                  <a:pt x="590547" y="0"/>
                </a:lnTo>
                <a:lnTo>
                  <a:pt x="590547" y="590547"/>
                </a:lnTo>
                <a:lnTo>
                  <a:pt x="0" y="590547"/>
                </a:lnTo>
                <a:lnTo>
                  <a:pt x="0" y="0"/>
                </a:lnTo>
                <a:close/>
              </a:path>
            </a:pathLst>
          </a:custGeom>
          <a:blipFill rotWithShape="1">
            <a:blip r:embed="rId5">
              <a:alphaModFix/>
            </a:blip>
            <a:stretch>
              <a:fillRect b="0" l="0" r="0" t="0"/>
            </a:stretch>
          </a:blipFill>
          <a:ln>
            <a:noFill/>
          </a:ln>
        </p:spPr>
      </p:sp>
      <p:sp>
        <p:nvSpPr>
          <p:cNvPr id="272" name="Google Shape;272;p14"/>
          <p:cNvSpPr txBox="1"/>
          <p:nvPr/>
        </p:nvSpPr>
        <p:spPr>
          <a:xfrm>
            <a:off x="1925564" y="1980589"/>
            <a:ext cx="10159552" cy="1333830"/>
          </a:xfrm>
          <a:prstGeom prst="rect">
            <a:avLst/>
          </a:prstGeom>
          <a:noFill/>
          <a:ln>
            <a:noFill/>
          </a:ln>
        </p:spPr>
        <p:txBody>
          <a:bodyPr anchorCtr="0" anchor="t" bIns="0" lIns="0" spcFirstLastPara="1" rIns="0" wrap="square" tIns="0">
            <a:spAutoFit/>
          </a:bodyPr>
          <a:lstStyle/>
          <a:p>
            <a:pPr indent="0" lvl="0" marL="0" marR="0" rtl="0" algn="l">
              <a:lnSpc>
                <a:spcPct val="127003"/>
              </a:lnSpc>
              <a:spcBef>
                <a:spcPts val="0"/>
              </a:spcBef>
              <a:spcAft>
                <a:spcPts val="0"/>
              </a:spcAft>
              <a:buNone/>
            </a:pPr>
            <a:r>
              <a:rPr b="0" i="0" lang="en-US" sz="7462" u="none" cap="none" strike="noStrike">
                <a:solidFill>
                  <a:srgbClr val="393939"/>
                </a:solidFill>
                <a:latin typeface="Arial"/>
                <a:ea typeface="Arial"/>
                <a:cs typeface="Arial"/>
                <a:sym typeface="Arial"/>
              </a:rPr>
              <a:t>¡MUCHAS GRACIAS!</a:t>
            </a:r>
            <a:endParaRPr/>
          </a:p>
        </p:txBody>
      </p:sp>
      <p:cxnSp>
        <p:nvCxnSpPr>
          <p:cNvPr id="273" name="Google Shape;273;p14"/>
          <p:cNvCxnSpPr/>
          <p:nvPr/>
        </p:nvCxnSpPr>
        <p:spPr>
          <a:xfrm>
            <a:off x="1935089" y="3357281"/>
            <a:ext cx="9707749" cy="0"/>
          </a:xfrm>
          <a:prstGeom prst="straightConnector1">
            <a:avLst/>
          </a:prstGeom>
          <a:noFill/>
          <a:ln cap="flat" cmpd="sng" w="85725">
            <a:solidFill>
              <a:srgbClr val="C8D32A"/>
            </a:solidFill>
            <a:prstDash val="solid"/>
            <a:round/>
            <a:headEnd len="sm" w="sm" type="none"/>
            <a:tailEnd len="sm" w="sm" type="none"/>
          </a:ln>
        </p:spPr>
      </p:cxnSp>
      <p:sp>
        <p:nvSpPr>
          <p:cNvPr id="274" name="Google Shape;274;p14"/>
          <p:cNvSpPr txBox="1"/>
          <p:nvPr/>
        </p:nvSpPr>
        <p:spPr>
          <a:xfrm>
            <a:off x="1925564" y="3600169"/>
            <a:ext cx="14477979" cy="14744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200" u="none" cap="none" strike="noStrike">
                <a:solidFill>
                  <a:srgbClr val="393939"/>
                </a:solidFill>
                <a:latin typeface="Arial"/>
                <a:ea typeface="Arial"/>
                <a:cs typeface="Arial"/>
                <a:sym typeface="Arial"/>
              </a:rPr>
              <a:t>La sostenibilidad se enseña con el ejemplo </a:t>
            </a:r>
            <a:endParaRPr/>
          </a:p>
          <a:p>
            <a:pPr indent="0" lvl="0" marL="0" marR="0" rtl="0" algn="l">
              <a:lnSpc>
                <a:spcPct val="140000"/>
              </a:lnSpc>
              <a:spcBef>
                <a:spcPts val="0"/>
              </a:spcBef>
              <a:spcAft>
                <a:spcPts val="0"/>
              </a:spcAft>
              <a:buNone/>
            </a:pPr>
            <a:r>
              <a:rPr b="0" i="0" lang="en-US" sz="4200" u="none" cap="none" strike="noStrike">
                <a:solidFill>
                  <a:srgbClr val="393939"/>
                </a:solidFill>
                <a:latin typeface="Arial"/>
                <a:ea typeface="Arial"/>
                <a:cs typeface="Arial"/>
                <a:sym typeface="Arial"/>
              </a:rPr>
              <a:t>y cada pequeño gesto cuenta.</a:t>
            </a:r>
            <a:endParaRPr/>
          </a:p>
        </p:txBody>
      </p:sp>
      <p:sp>
        <p:nvSpPr>
          <p:cNvPr id="275" name="Google Shape;275;p14"/>
          <p:cNvSpPr/>
          <p:nvPr/>
        </p:nvSpPr>
        <p:spPr>
          <a:xfrm>
            <a:off x="13508320" y="7571224"/>
            <a:ext cx="3014330" cy="1448835"/>
          </a:xfrm>
          <a:custGeom>
            <a:rect b="b" l="l" r="r" t="t"/>
            <a:pathLst>
              <a:path extrusionOk="0" h="1448835" w="3014330">
                <a:moveTo>
                  <a:pt x="0" y="0"/>
                </a:moveTo>
                <a:lnTo>
                  <a:pt x="3014331" y="0"/>
                </a:lnTo>
                <a:lnTo>
                  <a:pt x="3014331" y="1448836"/>
                </a:lnTo>
                <a:lnTo>
                  <a:pt x="0" y="1448836"/>
                </a:lnTo>
                <a:lnTo>
                  <a:pt x="0" y="0"/>
                </a:lnTo>
                <a:close/>
              </a:path>
            </a:pathLst>
          </a:custGeom>
          <a:blipFill rotWithShape="1">
            <a:blip r:embed="rId6">
              <a:alphaModFix/>
            </a:blip>
            <a:stretch>
              <a:fillRect b="0" l="0" r="0" t="0"/>
            </a:stretch>
          </a:blipFill>
          <a:ln>
            <a:noFill/>
          </a:ln>
        </p:spPr>
      </p:sp>
      <p:sp>
        <p:nvSpPr>
          <p:cNvPr id="276" name="Google Shape;276;p14"/>
          <p:cNvSpPr/>
          <p:nvPr/>
        </p:nvSpPr>
        <p:spPr>
          <a:xfrm>
            <a:off x="11136842" y="7339307"/>
            <a:ext cx="2195107" cy="1918993"/>
          </a:xfrm>
          <a:custGeom>
            <a:rect b="b" l="l" r="r" t="t"/>
            <a:pathLst>
              <a:path extrusionOk="0" h="1918993" w="2195107">
                <a:moveTo>
                  <a:pt x="0" y="0"/>
                </a:moveTo>
                <a:lnTo>
                  <a:pt x="2195107" y="0"/>
                </a:lnTo>
                <a:lnTo>
                  <a:pt x="2195107" y="1918993"/>
                </a:lnTo>
                <a:lnTo>
                  <a:pt x="0" y="1918993"/>
                </a:lnTo>
                <a:lnTo>
                  <a:pt x="0" y="0"/>
                </a:lnTo>
                <a:close/>
              </a:path>
            </a:pathLst>
          </a:custGeom>
          <a:blipFill rotWithShape="1">
            <a:blip r:embed="rId7">
              <a:alphaModFix/>
            </a:blip>
            <a:stretch>
              <a:fillRect b="-38364" l="-18971" r="-18455" t="-18835"/>
            </a:stretch>
          </a:blipFill>
          <a:ln>
            <a:noFill/>
          </a:ln>
        </p:spPr>
      </p:sp>
      <p:sp>
        <p:nvSpPr>
          <p:cNvPr id="277" name="Google Shape;277;p14"/>
          <p:cNvSpPr/>
          <p:nvPr/>
        </p:nvSpPr>
        <p:spPr>
          <a:xfrm rot="10800000">
            <a:off x="1424991" y="8739005"/>
            <a:ext cx="3269528" cy="2496730"/>
          </a:xfrm>
          <a:custGeom>
            <a:rect b="b" l="l" r="r" t="t"/>
            <a:pathLst>
              <a:path extrusionOk="0" h="2496730" w="3269528">
                <a:moveTo>
                  <a:pt x="0" y="0"/>
                </a:moveTo>
                <a:lnTo>
                  <a:pt x="3269528" y="0"/>
                </a:lnTo>
                <a:lnTo>
                  <a:pt x="3269528" y="2496730"/>
                </a:lnTo>
                <a:lnTo>
                  <a:pt x="0" y="2496730"/>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8D32A"/>
        </a:solidFill>
      </p:bgPr>
    </p:bg>
    <p:spTree>
      <p:nvGrpSpPr>
        <p:cNvPr id="98" name="Shape 98"/>
        <p:cNvGrpSpPr/>
        <p:nvPr/>
      </p:nvGrpSpPr>
      <p:grpSpPr>
        <a:xfrm>
          <a:off x="0" y="0"/>
          <a:ext cx="0" cy="0"/>
          <a:chOff x="0" y="0"/>
          <a:chExt cx="0" cy="0"/>
        </a:xfrm>
      </p:grpSpPr>
      <p:grpSp>
        <p:nvGrpSpPr>
          <p:cNvPr id="99" name="Google Shape;99;p2"/>
          <p:cNvGrpSpPr/>
          <p:nvPr/>
        </p:nvGrpSpPr>
        <p:grpSpPr>
          <a:xfrm rot="-3802394">
            <a:off x="13370434" y="-2809773"/>
            <a:ext cx="7514567" cy="8428298"/>
            <a:chOff x="23020" y="10735"/>
            <a:chExt cx="10019422" cy="11237731"/>
          </a:xfrm>
        </p:grpSpPr>
        <p:cxnSp>
          <p:nvCxnSpPr>
            <p:cNvPr id="100" name="Google Shape;100;p2"/>
            <p:cNvCxnSpPr/>
            <p:nvPr/>
          </p:nvCxnSpPr>
          <p:spPr>
            <a:xfrm flipH="1" rot="10800000">
              <a:off x="23020"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101" name="Google Shape;101;p2"/>
            <p:cNvCxnSpPr/>
            <p:nvPr/>
          </p:nvCxnSpPr>
          <p:spPr>
            <a:xfrm flipH="1" rot="10800000">
              <a:off x="554040"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102" name="Google Shape;102;p2"/>
            <p:cNvCxnSpPr/>
            <p:nvPr/>
          </p:nvCxnSpPr>
          <p:spPr>
            <a:xfrm flipH="1" rot="10800000">
              <a:off x="1085061"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103" name="Google Shape;103;p2"/>
            <p:cNvCxnSpPr/>
            <p:nvPr/>
          </p:nvCxnSpPr>
          <p:spPr>
            <a:xfrm flipH="1" rot="10800000">
              <a:off x="1616081"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104" name="Google Shape;104;p2"/>
            <p:cNvCxnSpPr/>
            <p:nvPr/>
          </p:nvCxnSpPr>
          <p:spPr>
            <a:xfrm flipH="1" rot="10800000">
              <a:off x="2147101"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105" name="Google Shape;105;p2"/>
            <p:cNvCxnSpPr/>
            <p:nvPr/>
          </p:nvCxnSpPr>
          <p:spPr>
            <a:xfrm flipH="1" rot="10800000">
              <a:off x="2678121"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106" name="Google Shape;106;p2"/>
            <p:cNvCxnSpPr/>
            <p:nvPr/>
          </p:nvCxnSpPr>
          <p:spPr>
            <a:xfrm flipH="1" rot="10800000">
              <a:off x="3209142"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107" name="Google Shape;107;p2"/>
            <p:cNvCxnSpPr/>
            <p:nvPr/>
          </p:nvCxnSpPr>
          <p:spPr>
            <a:xfrm flipH="1" rot="10800000">
              <a:off x="3740162"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108" name="Google Shape;108;p2"/>
            <p:cNvCxnSpPr/>
            <p:nvPr/>
          </p:nvCxnSpPr>
          <p:spPr>
            <a:xfrm flipH="1" rot="10800000">
              <a:off x="4271182"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109" name="Google Shape;109;p2"/>
            <p:cNvCxnSpPr/>
            <p:nvPr/>
          </p:nvCxnSpPr>
          <p:spPr>
            <a:xfrm flipH="1" rot="10800000">
              <a:off x="4802202" y="10735"/>
              <a:ext cx="5240240" cy="11237731"/>
            </a:xfrm>
            <a:prstGeom prst="straightConnector1">
              <a:avLst/>
            </a:prstGeom>
            <a:noFill/>
            <a:ln cap="flat" cmpd="sng" w="50800">
              <a:solidFill>
                <a:srgbClr val="393939"/>
              </a:solidFill>
              <a:prstDash val="solid"/>
              <a:round/>
              <a:headEnd len="sm" w="sm" type="none"/>
              <a:tailEnd len="sm" w="sm" type="none"/>
            </a:ln>
          </p:spPr>
        </p:cxnSp>
      </p:grpSp>
      <p:grpSp>
        <p:nvGrpSpPr>
          <p:cNvPr id="110" name="Google Shape;110;p2"/>
          <p:cNvGrpSpPr/>
          <p:nvPr/>
        </p:nvGrpSpPr>
        <p:grpSpPr>
          <a:xfrm>
            <a:off x="1028700" y="884039"/>
            <a:ext cx="16230600" cy="8374261"/>
            <a:chOff x="0" y="-38100"/>
            <a:chExt cx="4274726" cy="2205567"/>
          </a:xfrm>
        </p:grpSpPr>
        <p:sp>
          <p:nvSpPr>
            <p:cNvPr id="111" name="Google Shape;111;p2"/>
            <p:cNvSpPr/>
            <p:nvPr/>
          </p:nvSpPr>
          <p:spPr>
            <a:xfrm>
              <a:off x="0" y="0"/>
              <a:ext cx="4274726" cy="2167467"/>
            </a:xfrm>
            <a:custGeom>
              <a:rect b="b" l="l" r="r" t="t"/>
              <a:pathLst>
                <a:path extrusionOk="0"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txBox="1"/>
            <p:nvPr/>
          </p:nvSpPr>
          <p:spPr>
            <a:xfrm>
              <a:off x="0" y="-38100"/>
              <a:ext cx="4274726" cy="220556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3" name="Google Shape;113;p2"/>
          <p:cNvSpPr/>
          <p:nvPr/>
        </p:nvSpPr>
        <p:spPr>
          <a:xfrm rot="10800000">
            <a:off x="1441938" y="8548266"/>
            <a:ext cx="3269528" cy="2496730"/>
          </a:xfrm>
          <a:custGeom>
            <a:rect b="b" l="l" r="r" t="t"/>
            <a:pathLst>
              <a:path extrusionOk="0" h="2496730" w="3269528">
                <a:moveTo>
                  <a:pt x="0" y="0"/>
                </a:moveTo>
                <a:lnTo>
                  <a:pt x="3269528" y="0"/>
                </a:lnTo>
                <a:lnTo>
                  <a:pt x="3269528" y="2496731"/>
                </a:lnTo>
                <a:lnTo>
                  <a:pt x="0" y="2496731"/>
                </a:lnTo>
                <a:lnTo>
                  <a:pt x="0" y="0"/>
                </a:lnTo>
                <a:close/>
              </a:path>
            </a:pathLst>
          </a:custGeom>
          <a:blipFill rotWithShape="1">
            <a:blip r:embed="rId3">
              <a:alphaModFix/>
            </a:blip>
            <a:stretch>
              <a:fillRect b="0" l="0" r="0" t="0"/>
            </a:stretch>
          </a:blipFill>
          <a:ln>
            <a:noFill/>
          </a:ln>
        </p:spPr>
      </p:sp>
      <p:sp>
        <p:nvSpPr>
          <p:cNvPr id="114" name="Google Shape;114;p2"/>
          <p:cNvSpPr/>
          <p:nvPr/>
        </p:nvSpPr>
        <p:spPr>
          <a:xfrm>
            <a:off x="12573559" y="2861569"/>
            <a:ext cx="5893936" cy="7425431"/>
          </a:xfrm>
          <a:custGeom>
            <a:rect b="b" l="l" r="r" t="t"/>
            <a:pathLst>
              <a:path extrusionOk="0" h="7425431" w="5893936">
                <a:moveTo>
                  <a:pt x="0" y="0"/>
                </a:moveTo>
                <a:lnTo>
                  <a:pt x="5893936" y="0"/>
                </a:lnTo>
                <a:lnTo>
                  <a:pt x="5893936" y="7425431"/>
                </a:lnTo>
                <a:lnTo>
                  <a:pt x="0" y="7425431"/>
                </a:lnTo>
                <a:lnTo>
                  <a:pt x="0" y="0"/>
                </a:lnTo>
                <a:close/>
              </a:path>
            </a:pathLst>
          </a:custGeom>
          <a:blipFill rotWithShape="1">
            <a:blip r:embed="rId4">
              <a:alphaModFix/>
            </a:blip>
            <a:stretch>
              <a:fillRect b="0" l="0" r="0" t="0"/>
            </a:stretch>
          </a:blipFill>
          <a:ln>
            <a:noFill/>
          </a:ln>
        </p:spPr>
      </p:sp>
      <p:sp>
        <p:nvSpPr>
          <p:cNvPr id="115" name="Google Shape;115;p2"/>
          <p:cNvSpPr txBox="1"/>
          <p:nvPr/>
        </p:nvSpPr>
        <p:spPr>
          <a:xfrm>
            <a:off x="1871612" y="1556366"/>
            <a:ext cx="2410181" cy="1404275"/>
          </a:xfrm>
          <a:prstGeom prst="rect">
            <a:avLst/>
          </a:prstGeom>
          <a:noFill/>
          <a:ln>
            <a:noFill/>
          </a:ln>
        </p:spPr>
        <p:txBody>
          <a:bodyPr anchorCtr="0" anchor="t" bIns="0" lIns="0" spcFirstLastPara="1" rIns="0" wrap="square" tIns="0">
            <a:spAutoFit/>
          </a:bodyPr>
          <a:lstStyle/>
          <a:p>
            <a:pPr indent="0" lvl="0" marL="0" marR="0" rtl="0" algn="l">
              <a:lnSpc>
                <a:spcPct val="109995"/>
              </a:lnSpc>
              <a:spcBef>
                <a:spcPts val="0"/>
              </a:spcBef>
              <a:spcAft>
                <a:spcPts val="0"/>
              </a:spcAft>
              <a:buNone/>
            </a:pPr>
            <a:r>
              <a:rPr b="1" i="0" lang="en-US" sz="8704" u="none" cap="none" strike="noStrike">
                <a:solidFill>
                  <a:srgbClr val="4C9570"/>
                </a:solidFill>
                <a:latin typeface="Arial"/>
                <a:ea typeface="Arial"/>
                <a:cs typeface="Arial"/>
                <a:sym typeface="Arial"/>
              </a:rPr>
              <a:t>01.</a:t>
            </a:r>
            <a:endParaRPr/>
          </a:p>
        </p:txBody>
      </p:sp>
      <p:sp>
        <p:nvSpPr>
          <p:cNvPr id="116" name="Google Shape;116;p2"/>
          <p:cNvSpPr txBox="1"/>
          <p:nvPr/>
        </p:nvSpPr>
        <p:spPr>
          <a:xfrm>
            <a:off x="2582398" y="2768757"/>
            <a:ext cx="11086673" cy="2345913"/>
          </a:xfrm>
          <a:prstGeom prst="rect">
            <a:avLst/>
          </a:prstGeom>
          <a:noFill/>
          <a:ln>
            <a:noFill/>
          </a:ln>
        </p:spPr>
        <p:txBody>
          <a:bodyPr anchorCtr="0" anchor="t" bIns="0" lIns="0" spcFirstLastPara="1" rIns="0" wrap="square" tIns="0">
            <a:spAutoFit/>
          </a:bodyPr>
          <a:lstStyle/>
          <a:p>
            <a:pPr indent="0" lvl="0" marL="0" marR="0" rtl="0" algn="l">
              <a:lnSpc>
                <a:spcPct val="110003"/>
              </a:lnSpc>
              <a:spcBef>
                <a:spcPts val="0"/>
              </a:spcBef>
              <a:spcAft>
                <a:spcPts val="0"/>
              </a:spcAft>
              <a:buNone/>
            </a:pPr>
            <a:r>
              <a:rPr b="1" i="0" lang="en-US" sz="7737" u="none" cap="none" strike="noStrike">
                <a:solidFill>
                  <a:srgbClr val="393939"/>
                </a:solidFill>
                <a:latin typeface="Arial"/>
                <a:ea typeface="Arial"/>
                <a:cs typeface="Arial"/>
                <a:sym typeface="Arial"/>
              </a:rPr>
              <a:t>CONCEPTOS CLAVE</a:t>
            </a:r>
            <a:endParaRPr/>
          </a:p>
          <a:p>
            <a:pPr indent="0" lvl="0" marL="0" marR="0" rtl="0" algn="l">
              <a:lnSpc>
                <a:spcPct val="110003"/>
              </a:lnSpc>
              <a:spcBef>
                <a:spcPts val="0"/>
              </a:spcBef>
              <a:spcAft>
                <a:spcPts val="0"/>
              </a:spcAft>
              <a:buNone/>
            </a:pPr>
            <a:r>
              <a:rPr b="1" i="0" lang="en-US" sz="7737" u="none" cap="none" strike="noStrike">
                <a:solidFill>
                  <a:srgbClr val="393939"/>
                </a:solidFill>
                <a:latin typeface="Arial"/>
                <a:ea typeface="Arial"/>
                <a:cs typeface="Arial"/>
                <a:sym typeface="Arial"/>
              </a:rPr>
              <a:t>Y REALIDAD ACTUAL</a:t>
            </a:r>
            <a:endParaRPr/>
          </a:p>
        </p:txBody>
      </p:sp>
      <p:sp>
        <p:nvSpPr>
          <p:cNvPr id="117" name="Google Shape;117;p2"/>
          <p:cNvSpPr txBox="1"/>
          <p:nvPr/>
        </p:nvSpPr>
        <p:spPr>
          <a:xfrm>
            <a:off x="3625669" y="5261679"/>
            <a:ext cx="9345281" cy="216174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135" u="none" cap="none" strike="noStrike">
                <a:solidFill>
                  <a:srgbClr val="393939"/>
                </a:solidFill>
                <a:latin typeface="Arial"/>
                <a:ea typeface="Arial"/>
                <a:cs typeface="Arial"/>
                <a:sym typeface="Arial"/>
              </a:rPr>
              <a:t>Hoy vamos a ver cómo el móvil puede mejorar o empeorar nuestro bienestar según como lo usemos.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3939"/>
        </a:solidFill>
      </p:bgPr>
    </p:bg>
    <p:spTree>
      <p:nvGrpSpPr>
        <p:cNvPr id="121" name="Shape 121"/>
        <p:cNvGrpSpPr/>
        <p:nvPr/>
      </p:nvGrpSpPr>
      <p:grpSpPr>
        <a:xfrm>
          <a:off x="0" y="0"/>
          <a:ext cx="0" cy="0"/>
          <a:chOff x="0" y="0"/>
          <a:chExt cx="0" cy="0"/>
        </a:xfrm>
      </p:grpSpPr>
      <p:sp>
        <p:nvSpPr>
          <p:cNvPr id="122" name="Google Shape;122;p3"/>
          <p:cNvSpPr/>
          <p:nvPr/>
        </p:nvSpPr>
        <p:spPr>
          <a:xfrm rot="-2962344">
            <a:off x="-1699347" y="-1147816"/>
            <a:ext cx="4102978" cy="3133183"/>
          </a:xfrm>
          <a:custGeom>
            <a:rect b="b" l="l" r="r" t="t"/>
            <a:pathLst>
              <a:path extrusionOk="0" h="3133183" w="4102978">
                <a:moveTo>
                  <a:pt x="0" y="0"/>
                </a:moveTo>
                <a:lnTo>
                  <a:pt x="4102978" y="0"/>
                </a:lnTo>
                <a:lnTo>
                  <a:pt x="4102978" y="3133183"/>
                </a:lnTo>
                <a:lnTo>
                  <a:pt x="0" y="3133183"/>
                </a:lnTo>
                <a:lnTo>
                  <a:pt x="0" y="0"/>
                </a:lnTo>
                <a:close/>
              </a:path>
            </a:pathLst>
          </a:custGeom>
          <a:blipFill rotWithShape="1">
            <a:blip r:embed="rId3">
              <a:alphaModFix/>
            </a:blip>
            <a:stretch>
              <a:fillRect b="0" l="0" r="0" t="0"/>
            </a:stretch>
          </a:blipFill>
          <a:ln>
            <a:noFill/>
          </a:ln>
        </p:spPr>
      </p:sp>
      <p:sp>
        <p:nvSpPr>
          <p:cNvPr id="123" name="Google Shape;123;p3"/>
          <p:cNvSpPr/>
          <p:nvPr/>
        </p:nvSpPr>
        <p:spPr>
          <a:xfrm>
            <a:off x="1268367" y="2226951"/>
            <a:ext cx="7475312" cy="4924362"/>
          </a:xfrm>
          <a:custGeom>
            <a:rect b="b" l="l" r="r" t="t"/>
            <a:pathLst>
              <a:path extrusionOk="0" h="4924362" w="7475312">
                <a:moveTo>
                  <a:pt x="0" y="0"/>
                </a:moveTo>
                <a:lnTo>
                  <a:pt x="7475312" y="0"/>
                </a:lnTo>
                <a:lnTo>
                  <a:pt x="7475312" y="4924362"/>
                </a:lnTo>
                <a:lnTo>
                  <a:pt x="0" y="4924362"/>
                </a:lnTo>
                <a:lnTo>
                  <a:pt x="0" y="0"/>
                </a:lnTo>
                <a:close/>
              </a:path>
            </a:pathLst>
          </a:custGeom>
          <a:blipFill rotWithShape="1">
            <a:blip r:embed="rId4">
              <a:alphaModFix/>
            </a:blip>
            <a:stretch>
              <a:fillRect b="0" l="0" r="0" t="0"/>
            </a:stretch>
          </a:blipFill>
          <a:ln>
            <a:noFill/>
          </a:ln>
        </p:spPr>
      </p:sp>
      <p:sp>
        <p:nvSpPr>
          <p:cNvPr id="124" name="Google Shape;124;p3"/>
          <p:cNvSpPr/>
          <p:nvPr/>
        </p:nvSpPr>
        <p:spPr>
          <a:xfrm>
            <a:off x="9859541" y="1028700"/>
            <a:ext cx="6164494" cy="4114800"/>
          </a:xfrm>
          <a:custGeom>
            <a:rect b="b" l="l" r="r" t="t"/>
            <a:pathLst>
              <a:path extrusionOk="0" h="4114800" w="6164494">
                <a:moveTo>
                  <a:pt x="0" y="0"/>
                </a:moveTo>
                <a:lnTo>
                  <a:pt x="6164494" y="0"/>
                </a:lnTo>
                <a:lnTo>
                  <a:pt x="6164494" y="4114800"/>
                </a:lnTo>
                <a:lnTo>
                  <a:pt x="0" y="4114800"/>
                </a:lnTo>
                <a:lnTo>
                  <a:pt x="0" y="0"/>
                </a:lnTo>
                <a:close/>
              </a:path>
            </a:pathLst>
          </a:custGeom>
          <a:blipFill rotWithShape="1">
            <a:blip r:embed="rId5">
              <a:alphaModFix/>
            </a:blip>
            <a:stretch>
              <a:fillRect b="0" l="0" r="0" t="0"/>
            </a:stretch>
          </a:blipFill>
          <a:ln>
            <a:noFill/>
          </a:ln>
        </p:spPr>
      </p:sp>
      <p:sp>
        <p:nvSpPr>
          <p:cNvPr id="125" name="Google Shape;125;p3"/>
          <p:cNvSpPr/>
          <p:nvPr/>
        </p:nvSpPr>
        <p:spPr>
          <a:xfrm>
            <a:off x="9710931" y="1028700"/>
            <a:ext cx="6858000" cy="4114800"/>
          </a:xfrm>
          <a:custGeom>
            <a:rect b="b" l="l" r="r" t="t"/>
            <a:pathLst>
              <a:path extrusionOk="0" h="4114800" w="6858000">
                <a:moveTo>
                  <a:pt x="0" y="0"/>
                </a:moveTo>
                <a:lnTo>
                  <a:pt x="6858000" y="0"/>
                </a:lnTo>
                <a:lnTo>
                  <a:pt x="6858000" y="4114800"/>
                </a:lnTo>
                <a:lnTo>
                  <a:pt x="0" y="4114800"/>
                </a:lnTo>
                <a:lnTo>
                  <a:pt x="0" y="0"/>
                </a:lnTo>
                <a:close/>
              </a:path>
            </a:pathLst>
          </a:custGeom>
          <a:blipFill rotWithShape="1">
            <a:blip r:embed="rId6">
              <a:alphaModFix/>
            </a:blip>
            <a:stretch>
              <a:fillRect b="0" l="0" r="0" t="0"/>
            </a:stretch>
          </a:blipFill>
          <a:ln>
            <a:noFill/>
          </a:ln>
        </p:spPr>
      </p:sp>
      <p:sp>
        <p:nvSpPr>
          <p:cNvPr id="126" name="Google Shape;126;p3"/>
          <p:cNvSpPr txBox="1"/>
          <p:nvPr/>
        </p:nvSpPr>
        <p:spPr>
          <a:xfrm>
            <a:off x="1527728" y="4146804"/>
            <a:ext cx="6956591" cy="1793367"/>
          </a:xfrm>
          <a:prstGeom prst="rect">
            <a:avLst/>
          </a:prstGeom>
          <a:noFill/>
          <a:ln>
            <a:noFill/>
          </a:ln>
        </p:spPr>
        <p:txBody>
          <a:bodyPr anchorCtr="0" anchor="t" bIns="0" lIns="0" spcFirstLastPara="1" rIns="0" wrap="square" tIns="0">
            <a:spAutoFit/>
          </a:bodyPr>
          <a:lstStyle/>
          <a:p>
            <a:pPr indent="0" lvl="0" marL="0" marR="0" rtl="0" algn="ctr">
              <a:lnSpc>
                <a:spcPct val="143000"/>
              </a:lnSpc>
              <a:spcBef>
                <a:spcPts val="0"/>
              </a:spcBef>
              <a:spcAft>
                <a:spcPts val="0"/>
              </a:spcAft>
              <a:buNone/>
            </a:pPr>
            <a:r>
              <a:rPr b="0" i="0" lang="en-US" sz="4800" u="none" cap="none" strike="noStrike">
                <a:solidFill>
                  <a:srgbClr val="C8D32A"/>
                </a:solidFill>
                <a:latin typeface="Arial"/>
                <a:ea typeface="Arial"/>
                <a:cs typeface="Arial"/>
                <a:sym typeface="Arial"/>
              </a:rPr>
              <a:t>¿CÓMO USAS</a:t>
            </a:r>
            <a:endParaRPr/>
          </a:p>
          <a:p>
            <a:pPr indent="0" lvl="0" marL="0" marR="0" rtl="0" algn="ctr">
              <a:lnSpc>
                <a:spcPct val="143000"/>
              </a:lnSpc>
              <a:spcBef>
                <a:spcPts val="0"/>
              </a:spcBef>
              <a:spcAft>
                <a:spcPts val="0"/>
              </a:spcAft>
              <a:buNone/>
            </a:pPr>
            <a:r>
              <a:rPr b="0" i="0" lang="en-US" sz="4800" u="none" cap="none" strike="noStrike">
                <a:solidFill>
                  <a:srgbClr val="C8D32A"/>
                </a:solidFill>
                <a:latin typeface="Arial"/>
                <a:ea typeface="Arial"/>
                <a:cs typeface="Arial"/>
                <a:sym typeface="Arial"/>
              </a:rPr>
              <a:t>TU MÓVIL?</a:t>
            </a:r>
            <a:endParaRPr/>
          </a:p>
        </p:txBody>
      </p:sp>
      <p:sp>
        <p:nvSpPr>
          <p:cNvPr id="127" name="Google Shape;127;p3"/>
          <p:cNvSpPr txBox="1"/>
          <p:nvPr/>
        </p:nvSpPr>
        <p:spPr>
          <a:xfrm>
            <a:off x="8910814" y="5806821"/>
            <a:ext cx="8864930" cy="2728167"/>
          </a:xfrm>
          <a:prstGeom prst="rect">
            <a:avLst/>
          </a:prstGeom>
          <a:noFill/>
          <a:ln>
            <a:noFill/>
          </a:ln>
        </p:spPr>
        <p:txBody>
          <a:bodyPr anchorCtr="0" anchor="t" bIns="0" lIns="0" spcFirstLastPara="1" rIns="0" wrap="square" tIns="0">
            <a:spAutoFit/>
          </a:bodyPr>
          <a:lstStyle/>
          <a:p>
            <a:pPr indent="0" lvl="0" marL="0" marR="0" rtl="0" algn="l">
              <a:lnSpc>
                <a:spcPct val="143020"/>
              </a:lnSpc>
              <a:spcBef>
                <a:spcPts val="0"/>
              </a:spcBef>
              <a:spcAft>
                <a:spcPts val="0"/>
              </a:spcAft>
              <a:buNone/>
            </a:pPr>
            <a:r>
              <a:rPr b="0" i="0" lang="en-US" sz="5079" u="none" cap="none" strike="noStrike">
                <a:solidFill>
                  <a:srgbClr val="FFFFFF"/>
                </a:solidFill>
                <a:latin typeface="Arial"/>
                <a:ea typeface="Arial"/>
                <a:cs typeface="Arial"/>
                <a:sym typeface="Arial"/>
              </a:rPr>
              <a:t>Reflexión sobre las apps que más utilizas y cómo te hacen sentir → “salud digital”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3939"/>
        </a:solidFill>
      </p:bgPr>
    </p:bg>
    <p:spTree>
      <p:nvGrpSpPr>
        <p:cNvPr id="131" name="Shape 131"/>
        <p:cNvGrpSpPr/>
        <p:nvPr/>
      </p:nvGrpSpPr>
      <p:grpSpPr>
        <a:xfrm>
          <a:off x="0" y="0"/>
          <a:ext cx="0" cy="0"/>
          <a:chOff x="0" y="0"/>
          <a:chExt cx="0" cy="0"/>
        </a:xfrm>
      </p:grpSpPr>
      <p:sp>
        <p:nvSpPr>
          <p:cNvPr id="132" name="Google Shape;132;p4"/>
          <p:cNvSpPr txBox="1"/>
          <p:nvPr/>
        </p:nvSpPr>
        <p:spPr>
          <a:xfrm>
            <a:off x="1028700" y="781050"/>
            <a:ext cx="16230600" cy="2208911"/>
          </a:xfrm>
          <a:prstGeom prst="rect">
            <a:avLst/>
          </a:prstGeom>
          <a:noFill/>
          <a:ln>
            <a:noFill/>
          </a:ln>
        </p:spPr>
        <p:txBody>
          <a:bodyPr anchorCtr="0" anchor="t" bIns="0" lIns="0" spcFirstLastPara="1" rIns="0" wrap="square" tIns="0">
            <a:spAutoFit/>
          </a:bodyPr>
          <a:lstStyle/>
          <a:p>
            <a:pPr indent="0" lvl="0" marL="0" marR="0" rtl="0" algn="ctr">
              <a:lnSpc>
                <a:spcPct val="143007"/>
              </a:lnSpc>
              <a:spcBef>
                <a:spcPts val="0"/>
              </a:spcBef>
              <a:spcAft>
                <a:spcPts val="0"/>
              </a:spcAft>
              <a:buNone/>
            </a:pPr>
            <a:r>
              <a:rPr b="0" i="0" lang="en-US" sz="5899" u="none" cap="none" strike="noStrike">
                <a:solidFill>
                  <a:srgbClr val="C8D32A"/>
                </a:solidFill>
                <a:latin typeface="Arial"/>
                <a:ea typeface="Arial"/>
                <a:cs typeface="Arial"/>
                <a:sym typeface="Arial"/>
              </a:rPr>
              <a:t>DESCUBRE SI HACES UN USO RESPONSABLE DE LA TECNOLOGÍA</a:t>
            </a:r>
            <a:endParaRPr/>
          </a:p>
        </p:txBody>
      </p:sp>
      <p:sp>
        <p:nvSpPr>
          <p:cNvPr id="133" name="Google Shape;133;p4"/>
          <p:cNvSpPr/>
          <p:nvPr/>
        </p:nvSpPr>
        <p:spPr>
          <a:xfrm rot="-2246082">
            <a:off x="-1541539" y="-1143171"/>
            <a:ext cx="4102978" cy="3133183"/>
          </a:xfrm>
          <a:custGeom>
            <a:rect b="b" l="l" r="r" t="t"/>
            <a:pathLst>
              <a:path extrusionOk="0" h="3133183" w="4102978">
                <a:moveTo>
                  <a:pt x="0" y="0"/>
                </a:moveTo>
                <a:lnTo>
                  <a:pt x="4102978" y="0"/>
                </a:lnTo>
                <a:lnTo>
                  <a:pt x="4102978" y="3133184"/>
                </a:lnTo>
                <a:lnTo>
                  <a:pt x="0" y="3133184"/>
                </a:lnTo>
                <a:lnTo>
                  <a:pt x="0" y="0"/>
                </a:lnTo>
                <a:close/>
              </a:path>
            </a:pathLst>
          </a:custGeom>
          <a:blipFill rotWithShape="1">
            <a:blip r:embed="rId3">
              <a:alphaModFix/>
            </a:blip>
            <a:stretch>
              <a:fillRect b="0" l="0" r="0" t="0"/>
            </a:stretch>
          </a:blipFill>
          <a:ln>
            <a:noFill/>
          </a:ln>
        </p:spPr>
      </p:sp>
      <p:sp>
        <p:nvSpPr>
          <p:cNvPr id="134" name="Google Shape;134;p4"/>
          <p:cNvSpPr/>
          <p:nvPr/>
        </p:nvSpPr>
        <p:spPr>
          <a:xfrm>
            <a:off x="3326862" y="4546339"/>
            <a:ext cx="4166123" cy="4166123"/>
          </a:xfrm>
          <a:custGeom>
            <a:rect b="b" l="l" r="r" t="t"/>
            <a:pathLst>
              <a:path extrusionOk="0" h="4166123" w="4166123">
                <a:moveTo>
                  <a:pt x="0" y="0"/>
                </a:moveTo>
                <a:lnTo>
                  <a:pt x="4166122" y="0"/>
                </a:lnTo>
                <a:lnTo>
                  <a:pt x="4166122" y="4166122"/>
                </a:lnTo>
                <a:lnTo>
                  <a:pt x="0" y="4166122"/>
                </a:lnTo>
                <a:lnTo>
                  <a:pt x="0" y="0"/>
                </a:lnTo>
                <a:close/>
              </a:path>
            </a:pathLst>
          </a:custGeom>
          <a:blipFill rotWithShape="1">
            <a:blip r:embed="rId4">
              <a:alphaModFix/>
            </a:blip>
            <a:stretch>
              <a:fillRect b="-13098" l="-12800" r="-13098" t="-12800"/>
            </a:stretch>
          </a:blipFill>
          <a:ln>
            <a:noFill/>
          </a:ln>
        </p:spPr>
      </p:sp>
      <p:sp>
        <p:nvSpPr>
          <p:cNvPr id="135" name="Google Shape;135;p4"/>
          <p:cNvSpPr/>
          <p:nvPr/>
        </p:nvSpPr>
        <p:spPr>
          <a:xfrm>
            <a:off x="11134126" y="4448326"/>
            <a:ext cx="4360428" cy="4264135"/>
          </a:xfrm>
          <a:custGeom>
            <a:rect b="b" l="l" r="r" t="t"/>
            <a:pathLst>
              <a:path extrusionOk="0" h="4264135" w="4360428">
                <a:moveTo>
                  <a:pt x="0" y="0"/>
                </a:moveTo>
                <a:lnTo>
                  <a:pt x="4360428" y="0"/>
                </a:lnTo>
                <a:lnTo>
                  <a:pt x="4360428" y="4264135"/>
                </a:lnTo>
                <a:lnTo>
                  <a:pt x="0" y="4264135"/>
                </a:lnTo>
                <a:lnTo>
                  <a:pt x="0" y="0"/>
                </a:lnTo>
                <a:close/>
              </a:path>
            </a:pathLst>
          </a:custGeom>
          <a:blipFill rotWithShape="1">
            <a:blip r:embed="rId5">
              <a:alphaModFix/>
            </a:blip>
            <a:stretch>
              <a:fillRect b="0" l="0" r="0" t="0"/>
            </a:stretch>
          </a:blipFill>
          <a:ln>
            <a:noFill/>
          </a:ln>
        </p:spPr>
      </p:sp>
      <p:sp>
        <p:nvSpPr>
          <p:cNvPr id="136" name="Google Shape;136;p4"/>
          <p:cNvSpPr txBox="1"/>
          <p:nvPr/>
        </p:nvSpPr>
        <p:spPr>
          <a:xfrm>
            <a:off x="2793446" y="2996980"/>
            <a:ext cx="12701108" cy="704850"/>
          </a:xfrm>
          <a:prstGeom prst="rect">
            <a:avLst/>
          </a:prstGeom>
          <a:noFill/>
          <a:ln>
            <a:noFill/>
          </a:ln>
        </p:spPr>
        <p:txBody>
          <a:bodyPr anchorCtr="0" anchor="t" bIns="0" lIns="0" spcFirstLastPara="1" rIns="0" wrap="square" tIns="0">
            <a:spAutoFit/>
          </a:bodyPr>
          <a:lstStyle/>
          <a:p>
            <a:pPr indent="0" lvl="0" marL="0" marR="0" rtl="0" algn="ctr">
              <a:lnSpc>
                <a:spcPct val="200000"/>
              </a:lnSpc>
              <a:spcBef>
                <a:spcPts val="0"/>
              </a:spcBef>
              <a:spcAft>
                <a:spcPts val="0"/>
              </a:spcAft>
              <a:buNone/>
            </a:pPr>
            <a:r>
              <a:rPr b="0" i="0" lang="en-US" sz="3000" u="none" cap="none" strike="noStrike">
                <a:solidFill>
                  <a:srgbClr val="FFFFFF"/>
                </a:solidFill>
                <a:latin typeface="Arial"/>
                <a:ea typeface="Arial"/>
                <a:cs typeface="Arial"/>
                <a:sym typeface="Arial"/>
              </a:rPr>
              <a:t>https://www.atresmedia.com/levanta-la-cabeza/especiales/test/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8D32A"/>
        </a:solidFill>
      </p:bgPr>
    </p:bg>
    <p:spTree>
      <p:nvGrpSpPr>
        <p:cNvPr id="140" name="Shape 140"/>
        <p:cNvGrpSpPr/>
        <p:nvPr/>
      </p:nvGrpSpPr>
      <p:grpSpPr>
        <a:xfrm>
          <a:off x="0" y="0"/>
          <a:ext cx="0" cy="0"/>
          <a:chOff x="0" y="0"/>
          <a:chExt cx="0" cy="0"/>
        </a:xfrm>
      </p:grpSpPr>
      <p:grpSp>
        <p:nvGrpSpPr>
          <p:cNvPr id="141" name="Google Shape;141;p5"/>
          <p:cNvGrpSpPr/>
          <p:nvPr/>
        </p:nvGrpSpPr>
        <p:grpSpPr>
          <a:xfrm rot="-3802394">
            <a:off x="13370434" y="-2809773"/>
            <a:ext cx="7514567" cy="8428298"/>
            <a:chOff x="23020" y="10735"/>
            <a:chExt cx="10019422" cy="11237731"/>
          </a:xfrm>
        </p:grpSpPr>
        <p:cxnSp>
          <p:nvCxnSpPr>
            <p:cNvPr id="142" name="Google Shape;142;p5"/>
            <p:cNvCxnSpPr/>
            <p:nvPr/>
          </p:nvCxnSpPr>
          <p:spPr>
            <a:xfrm flipH="1" rot="10800000">
              <a:off x="23020"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143" name="Google Shape;143;p5"/>
            <p:cNvCxnSpPr/>
            <p:nvPr/>
          </p:nvCxnSpPr>
          <p:spPr>
            <a:xfrm flipH="1" rot="10800000">
              <a:off x="554040"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144" name="Google Shape;144;p5"/>
            <p:cNvCxnSpPr/>
            <p:nvPr/>
          </p:nvCxnSpPr>
          <p:spPr>
            <a:xfrm flipH="1" rot="10800000">
              <a:off x="1085061"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145" name="Google Shape;145;p5"/>
            <p:cNvCxnSpPr/>
            <p:nvPr/>
          </p:nvCxnSpPr>
          <p:spPr>
            <a:xfrm flipH="1" rot="10800000">
              <a:off x="1616081"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146" name="Google Shape;146;p5"/>
            <p:cNvCxnSpPr/>
            <p:nvPr/>
          </p:nvCxnSpPr>
          <p:spPr>
            <a:xfrm flipH="1" rot="10800000">
              <a:off x="2147101"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147" name="Google Shape;147;p5"/>
            <p:cNvCxnSpPr/>
            <p:nvPr/>
          </p:nvCxnSpPr>
          <p:spPr>
            <a:xfrm flipH="1" rot="10800000">
              <a:off x="2678121"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148" name="Google Shape;148;p5"/>
            <p:cNvCxnSpPr/>
            <p:nvPr/>
          </p:nvCxnSpPr>
          <p:spPr>
            <a:xfrm flipH="1" rot="10800000">
              <a:off x="3209142"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149" name="Google Shape;149;p5"/>
            <p:cNvCxnSpPr/>
            <p:nvPr/>
          </p:nvCxnSpPr>
          <p:spPr>
            <a:xfrm flipH="1" rot="10800000">
              <a:off x="3740162"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150" name="Google Shape;150;p5"/>
            <p:cNvCxnSpPr/>
            <p:nvPr/>
          </p:nvCxnSpPr>
          <p:spPr>
            <a:xfrm flipH="1" rot="10800000">
              <a:off x="4271182"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151" name="Google Shape;151;p5"/>
            <p:cNvCxnSpPr/>
            <p:nvPr/>
          </p:nvCxnSpPr>
          <p:spPr>
            <a:xfrm flipH="1" rot="10800000">
              <a:off x="4802202" y="10735"/>
              <a:ext cx="5240240" cy="11237731"/>
            </a:xfrm>
            <a:prstGeom prst="straightConnector1">
              <a:avLst/>
            </a:prstGeom>
            <a:noFill/>
            <a:ln cap="flat" cmpd="sng" w="50800">
              <a:solidFill>
                <a:srgbClr val="393939"/>
              </a:solidFill>
              <a:prstDash val="solid"/>
              <a:round/>
              <a:headEnd len="sm" w="sm" type="none"/>
              <a:tailEnd len="sm" w="sm" type="none"/>
            </a:ln>
          </p:spPr>
        </p:cxnSp>
      </p:grpSp>
      <p:grpSp>
        <p:nvGrpSpPr>
          <p:cNvPr id="152" name="Google Shape;152;p5"/>
          <p:cNvGrpSpPr/>
          <p:nvPr/>
        </p:nvGrpSpPr>
        <p:grpSpPr>
          <a:xfrm>
            <a:off x="1028700" y="884039"/>
            <a:ext cx="16230600" cy="8374261"/>
            <a:chOff x="0" y="-38100"/>
            <a:chExt cx="4274726" cy="2205567"/>
          </a:xfrm>
        </p:grpSpPr>
        <p:sp>
          <p:nvSpPr>
            <p:cNvPr id="153" name="Google Shape;153;p5"/>
            <p:cNvSpPr/>
            <p:nvPr/>
          </p:nvSpPr>
          <p:spPr>
            <a:xfrm>
              <a:off x="0" y="0"/>
              <a:ext cx="4274726" cy="2167467"/>
            </a:xfrm>
            <a:custGeom>
              <a:rect b="b" l="l" r="r" t="t"/>
              <a:pathLst>
                <a:path extrusionOk="0"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
            <p:cNvSpPr txBox="1"/>
            <p:nvPr/>
          </p:nvSpPr>
          <p:spPr>
            <a:xfrm>
              <a:off x="0" y="-38100"/>
              <a:ext cx="4274726" cy="220556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5" name="Google Shape;155;p5"/>
          <p:cNvSpPr/>
          <p:nvPr/>
        </p:nvSpPr>
        <p:spPr>
          <a:xfrm rot="10800000">
            <a:off x="1441938" y="8548266"/>
            <a:ext cx="3269528" cy="2496730"/>
          </a:xfrm>
          <a:custGeom>
            <a:rect b="b" l="l" r="r" t="t"/>
            <a:pathLst>
              <a:path extrusionOk="0" h="2496730" w="3269528">
                <a:moveTo>
                  <a:pt x="0" y="0"/>
                </a:moveTo>
                <a:lnTo>
                  <a:pt x="3269528" y="0"/>
                </a:lnTo>
                <a:lnTo>
                  <a:pt x="3269528" y="2496731"/>
                </a:lnTo>
                <a:lnTo>
                  <a:pt x="0" y="2496731"/>
                </a:lnTo>
                <a:lnTo>
                  <a:pt x="0" y="0"/>
                </a:lnTo>
                <a:close/>
              </a:path>
            </a:pathLst>
          </a:custGeom>
          <a:blipFill rotWithShape="1">
            <a:blip r:embed="rId3">
              <a:alphaModFix/>
            </a:blip>
            <a:stretch>
              <a:fillRect b="0" l="0" r="0" t="0"/>
            </a:stretch>
          </a:blipFill>
          <a:ln>
            <a:noFill/>
          </a:ln>
        </p:spPr>
      </p:sp>
      <p:sp>
        <p:nvSpPr>
          <p:cNvPr id="156" name="Google Shape;156;p5"/>
          <p:cNvSpPr/>
          <p:nvPr/>
        </p:nvSpPr>
        <p:spPr>
          <a:xfrm flipH="1">
            <a:off x="12808126" y="4486431"/>
            <a:ext cx="5285171" cy="5406825"/>
          </a:xfrm>
          <a:custGeom>
            <a:rect b="b" l="l" r="r" t="t"/>
            <a:pathLst>
              <a:path extrusionOk="0" h="5406825" w="5285171">
                <a:moveTo>
                  <a:pt x="5285171" y="0"/>
                </a:moveTo>
                <a:lnTo>
                  <a:pt x="0" y="0"/>
                </a:lnTo>
                <a:lnTo>
                  <a:pt x="0" y="5406825"/>
                </a:lnTo>
                <a:lnTo>
                  <a:pt x="5285171" y="5406825"/>
                </a:lnTo>
                <a:lnTo>
                  <a:pt x="5285171" y="0"/>
                </a:lnTo>
                <a:close/>
              </a:path>
            </a:pathLst>
          </a:custGeom>
          <a:blipFill rotWithShape="1">
            <a:blip r:embed="rId4">
              <a:alphaModFix/>
            </a:blip>
            <a:stretch>
              <a:fillRect b="0" l="0" r="0" t="0"/>
            </a:stretch>
          </a:blipFill>
          <a:ln>
            <a:noFill/>
          </a:ln>
        </p:spPr>
      </p:sp>
      <p:sp>
        <p:nvSpPr>
          <p:cNvPr id="157" name="Google Shape;157;p5"/>
          <p:cNvSpPr txBox="1"/>
          <p:nvPr/>
        </p:nvSpPr>
        <p:spPr>
          <a:xfrm>
            <a:off x="1790700" y="1704975"/>
            <a:ext cx="2399638" cy="1398508"/>
          </a:xfrm>
          <a:prstGeom prst="rect">
            <a:avLst/>
          </a:prstGeom>
          <a:noFill/>
          <a:ln>
            <a:noFill/>
          </a:ln>
        </p:spPr>
        <p:txBody>
          <a:bodyPr anchorCtr="0" anchor="t" bIns="0" lIns="0" spcFirstLastPara="1" rIns="0" wrap="square" tIns="0">
            <a:spAutoFit/>
          </a:bodyPr>
          <a:lstStyle/>
          <a:p>
            <a:pPr indent="0" lvl="0" marL="0" marR="0" rtl="0" algn="l">
              <a:lnSpc>
                <a:spcPct val="109993"/>
              </a:lnSpc>
              <a:spcBef>
                <a:spcPts val="0"/>
              </a:spcBef>
              <a:spcAft>
                <a:spcPts val="0"/>
              </a:spcAft>
              <a:buNone/>
            </a:pPr>
            <a:r>
              <a:rPr b="1" i="0" lang="en-US" sz="8666" u="none" cap="none" strike="noStrike">
                <a:solidFill>
                  <a:srgbClr val="4C9570"/>
                </a:solidFill>
                <a:latin typeface="Arial"/>
                <a:ea typeface="Arial"/>
                <a:cs typeface="Arial"/>
                <a:sym typeface="Arial"/>
              </a:rPr>
              <a:t>02.</a:t>
            </a:r>
            <a:endParaRPr/>
          </a:p>
        </p:txBody>
      </p:sp>
      <p:sp>
        <p:nvSpPr>
          <p:cNvPr id="158" name="Google Shape;158;p5"/>
          <p:cNvSpPr txBox="1"/>
          <p:nvPr/>
        </p:nvSpPr>
        <p:spPr>
          <a:xfrm>
            <a:off x="2380720" y="3119939"/>
            <a:ext cx="10142880" cy="2647260"/>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b="1" i="0" lang="en-US" sz="8769" u="none" cap="none" strike="noStrike">
                <a:solidFill>
                  <a:srgbClr val="393939"/>
                </a:solidFill>
                <a:latin typeface="Arial"/>
                <a:ea typeface="Arial"/>
                <a:cs typeface="Arial"/>
                <a:sym typeface="Arial"/>
              </a:rPr>
              <a:t>ÁMBITOS DE </a:t>
            </a:r>
            <a:endParaRPr/>
          </a:p>
          <a:p>
            <a:pPr indent="0" lvl="0" marL="0" marR="0" rtl="0" algn="l">
              <a:lnSpc>
                <a:spcPct val="110001"/>
              </a:lnSpc>
              <a:spcBef>
                <a:spcPts val="0"/>
              </a:spcBef>
              <a:spcAft>
                <a:spcPts val="0"/>
              </a:spcAft>
              <a:buNone/>
            </a:pPr>
            <a:r>
              <a:rPr b="1" i="0" lang="en-US" sz="8769" u="none" cap="none" strike="noStrike">
                <a:solidFill>
                  <a:srgbClr val="393939"/>
                </a:solidFill>
                <a:latin typeface="Arial"/>
                <a:ea typeface="Arial"/>
                <a:cs typeface="Arial"/>
                <a:sym typeface="Arial"/>
              </a:rPr>
              <a:t>ACCIÓN DIGITAL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3939"/>
        </a:solidFill>
      </p:bgPr>
    </p:bg>
    <p:spTree>
      <p:nvGrpSpPr>
        <p:cNvPr id="162" name="Shape 162"/>
        <p:cNvGrpSpPr/>
        <p:nvPr/>
      </p:nvGrpSpPr>
      <p:grpSpPr>
        <a:xfrm>
          <a:off x="0" y="0"/>
          <a:ext cx="0" cy="0"/>
          <a:chOff x="0" y="0"/>
          <a:chExt cx="0" cy="0"/>
        </a:xfrm>
      </p:grpSpPr>
      <p:sp>
        <p:nvSpPr>
          <p:cNvPr id="163" name="Google Shape;163;p6"/>
          <p:cNvSpPr txBox="1"/>
          <p:nvPr/>
        </p:nvSpPr>
        <p:spPr>
          <a:xfrm>
            <a:off x="1028700" y="781050"/>
            <a:ext cx="16230600" cy="1142111"/>
          </a:xfrm>
          <a:prstGeom prst="rect">
            <a:avLst/>
          </a:prstGeom>
          <a:noFill/>
          <a:ln>
            <a:noFill/>
          </a:ln>
        </p:spPr>
        <p:txBody>
          <a:bodyPr anchorCtr="0" anchor="t" bIns="0" lIns="0" spcFirstLastPara="1" rIns="0" wrap="square" tIns="0">
            <a:spAutoFit/>
          </a:bodyPr>
          <a:lstStyle/>
          <a:p>
            <a:pPr indent="0" lvl="0" marL="0" marR="0" rtl="0" algn="ctr">
              <a:lnSpc>
                <a:spcPct val="143007"/>
              </a:lnSpc>
              <a:spcBef>
                <a:spcPts val="0"/>
              </a:spcBef>
              <a:spcAft>
                <a:spcPts val="0"/>
              </a:spcAft>
              <a:buNone/>
            </a:pPr>
            <a:r>
              <a:rPr b="0" i="0" lang="en-US" sz="5899" u="none" cap="none" strike="noStrike">
                <a:solidFill>
                  <a:srgbClr val="C8D32A"/>
                </a:solidFill>
                <a:latin typeface="Arial"/>
                <a:ea typeface="Arial"/>
                <a:cs typeface="Arial"/>
                <a:sym typeface="Arial"/>
              </a:rPr>
              <a:t>NUESTRAS ÁREAS DE INFLUENCIA</a:t>
            </a:r>
            <a:endParaRPr/>
          </a:p>
        </p:txBody>
      </p:sp>
      <p:sp>
        <p:nvSpPr>
          <p:cNvPr id="164" name="Google Shape;164;p6"/>
          <p:cNvSpPr/>
          <p:nvPr/>
        </p:nvSpPr>
        <p:spPr>
          <a:xfrm rot="-2246082">
            <a:off x="-1541539" y="-1143171"/>
            <a:ext cx="4102978" cy="3133183"/>
          </a:xfrm>
          <a:custGeom>
            <a:rect b="b" l="l" r="r" t="t"/>
            <a:pathLst>
              <a:path extrusionOk="0" h="3133183" w="4102978">
                <a:moveTo>
                  <a:pt x="0" y="0"/>
                </a:moveTo>
                <a:lnTo>
                  <a:pt x="4102978" y="0"/>
                </a:lnTo>
                <a:lnTo>
                  <a:pt x="4102978" y="3133184"/>
                </a:lnTo>
                <a:lnTo>
                  <a:pt x="0" y="3133184"/>
                </a:lnTo>
                <a:lnTo>
                  <a:pt x="0" y="0"/>
                </a:lnTo>
                <a:close/>
              </a:path>
            </a:pathLst>
          </a:custGeom>
          <a:blipFill rotWithShape="1">
            <a:blip r:embed="rId3">
              <a:alphaModFix/>
            </a:blip>
            <a:stretch>
              <a:fillRect b="0" l="0" r="0" t="0"/>
            </a:stretch>
          </a:blipFill>
          <a:ln>
            <a:noFill/>
          </a:ln>
        </p:spPr>
      </p:sp>
      <p:sp>
        <p:nvSpPr>
          <p:cNvPr id="165" name="Google Shape;165;p6"/>
          <p:cNvSpPr/>
          <p:nvPr/>
        </p:nvSpPr>
        <p:spPr>
          <a:xfrm>
            <a:off x="2608802" y="2284860"/>
            <a:ext cx="6424845" cy="6892994"/>
          </a:xfrm>
          <a:custGeom>
            <a:rect b="b" l="l" r="r" t="t"/>
            <a:pathLst>
              <a:path extrusionOk="0" h="6892994" w="6424845">
                <a:moveTo>
                  <a:pt x="0" y="0"/>
                </a:moveTo>
                <a:lnTo>
                  <a:pt x="6424845" y="0"/>
                </a:lnTo>
                <a:lnTo>
                  <a:pt x="6424845" y="6892994"/>
                </a:lnTo>
                <a:lnTo>
                  <a:pt x="0" y="6892994"/>
                </a:lnTo>
                <a:lnTo>
                  <a:pt x="0" y="0"/>
                </a:lnTo>
                <a:close/>
              </a:path>
            </a:pathLst>
          </a:custGeom>
          <a:blipFill rotWithShape="1">
            <a:blip r:embed="rId4">
              <a:alphaModFix/>
            </a:blip>
            <a:stretch>
              <a:fillRect b="0" l="0" r="0" t="0"/>
            </a:stretch>
          </a:blipFill>
          <a:ln>
            <a:noFill/>
          </a:ln>
        </p:spPr>
      </p:sp>
      <p:sp>
        <p:nvSpPr>
          <p:cNvPr id="166" name="Google Shape;166;p6"/>
          <p:cNvSpPr/>
          <p:nvPr/>
        </p:nvSpPr>
        <p:spPr>
          <a:xfrm>
            <a:off x="10101780" y="3473230"/>
            <a:ext cx="6578895" cy="4114800"/>
          </a:xfrm>
          <a:custGeom>
            <a:rect b="b" l="l" r="r" t="t"/>
            <a:pathLst>
              <a:path extrusionOk="0" h="4114800" w="6578895">
                <a:moveTo>
                  <a:pt x="0" y="0"/>
                </a:moveTo>
                <a:lnTo>
                  <a:pt x="6578896" y="0"/>
                </a:lnTo>
                <a:lnTo>
                  <a:pt x="6578896" y="4114800"/>
                </a:lnTo>
                <a:lnTo>
                  <a:pt x="0" y="4114800"/>
                </a:lnTo>
                <a:lnTo>
                  <a:pt x="0" y="0"/>
                </a:lnTo>
                <a:close/>
              </a:path>
            </a:pathLst>
          </a:custGeom>
          <a:blipFill rotWithShape="1">
            <a:blip r:embed="rId5">
              <a:alphaModFix/>
            </a:blip>
            <a:stretch>
              <a:fillRect b="0" l="0" r="0" t="0"/>
            </a:stretch>
          </a:blipFill>
          <a:ln>
            <a:noFill/>
          </a:ln>
        </p:spPr>
      </p:sp>
      <p:sp>
        <p:nvSpPr>
          <p:cNvPr id="167" name="Google Shape;167;p6"/>
          <p:cNvSpPr txBox="1"/>
          <p:nvPr/>
        </p:nvSpPr>
        <p:spPr>
          <a:xfrm>
            <a:off x="3612042" y="3087425"/>
            <a:ext cx="5162400" cy="804900"/>
          </a:xfrm>
          <a:prstGeom prst="rect">
            <a:avLst/>
          </a:prstGeom>
          <a:noFill/>
          <a:ln>
            <a:noFill/>
          </a:ln>
        </p:spPr>
        <p:txBody>
          <a:bodyPr anchorCtr="0" anchor="t" bIns="0" lIns="0" spcFirstLastPara="1" rIns="0" wrap="square" tIns="0">
            <a:spAutoFit/>
          </a:bodyPr>
          <a:lstStyle/>
          <a:p>
            <a:pPr indent="0" lvl="0" marL="0" marR="0" rtl="0" algn="ctr">
              <a:lnSpc>
                <a:spcPct val="200019"/>
              </a:lnSpc>
              <a:spcBef>
                <a:spcPts val="0"/>
              </a:spcBef>
              <a:spcAft>
                <a:spcPts val="0"/>
              </a:spcAft>
              <a:buNone/>
            </a:pPr>
            <a:r>
              <a:rPr b="0" i="0" lang="en-US" sz="5229" u="none" cap="none" strike="noStrike">
                <a:solidFill>
                  <a:srgbClr val="FFFFFF"/>
                </a:solidFill>
                <a:latin typeface="Arial"/>
                <a:ea typeface="Arial"/>
                <a:cs typeface="Arial"/>
                <a:sym typeface="Arial"/>
              </a:rPr>
              <a:t>APLICACIONES</a:t>
            </a:r>
            <a:endParaRPr/>
          </a:p>
        </p:txBody>
      </p:sp>
      <p:sp>
        <p:nvSpPr>
          <p:cNvPr id="168" name="Google Shape;168;p6"/>
          <p:cNvSpPr txBox="1"/>
          <p:nvPr/>
        </p:nvSpPr>
        <p:spPr>
          <a:xfrm>
            <a:off x="3247624" y="5111525"/>
            <a:ext cx="4769700" cy="1730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5229" u="none" cap="none" strike="noStrike">
                <a:solidFill>
                  <a:srgbClr val="FFFFFF"/>
                </a:solidFill>
                <a:latin typeface="Arial"/>
                <a:ea typeface="Arial"/>
                <a:cs typeface="Arial"/>
                <a:sym typeface="Arial"/>
              </a:rPr>
              <a:t>TIEMPO DE USO</a:t>
            </a:r>
            <a:endParaRPr/>
          </a:p>
        </p:txBody>
      </p:sp>
      <p:sp>
        <p:nvSpPr>
          <p:cNvPr id="169" name="Google Shape;169;p6"/>
          <p:cNvSpPr txBox="1"/>
          <p:nvPr/>
        </p:nvSpPr>
        <p:spPr>
          <a:xfrm>
            <a:off x="4606051" y="7543725"/>
            <a:ext cx="4053000" cy="804900"/>
          </a:xfrm>
          <a:prstGeom prst="rect">
            <a:avLst/>
          </a:prstGeom>
          <a:noFill/>
          <a:ln>
            <a:noFill/>
          </a:ln>
        </p:spPr>
        <p:txBody>
          <a:bodyPr anchorCtr="0" anchor="t" bIns="0" lIns="0" spcFirstLastPara="1" rIns="0" wrap="square" tIns="0">
            <a:spAutoFit/>
          </a:bodyPr>
          <a:lstStyle/>
          <a:p>
            <a:pPr indent="0" lvl="0" marL="0" marR="0" rtl="0" algn="ctr">
              <a:lnSpc>
                <a:spcPct val="200019"/>
              </a:lnSpc>
              <a:spcBef>
                <a:spcPts val="0"/>
              </a:spcBef>
              <a:spcAft>
                <a:spcPts val="0"/>
              </a:spcAft>
              <a:buNone/>
            </a:pPr>
            <a:r>
              <a:rPr b="0" i="0" lang="en-US" sz="5229" u="none" cap="none" strike="noStrike">
                <a:solidFill>
                  <a:srgbClr val="FFFFFF"/>
                </a:solidFill>
                <a:latin typeface="Arial"/>
                <a:ea typeface="Arial"/>
                <a:cs typeface="Arial"/>
                <a:sym typeface="Arial"/>
              </a:rPr>
              <a:t>BIENESTAR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3939"/>
        </a:solidFill>
      </p:bgPr>
    </p:bg>
    <p:spTree>
      <p:nvGrpSpPr>
        <p:cNvPr id="173" name="Shape 173"/>
        <p:cNvGrpSpPr/>
        <p:nvPr/>
      </p:nvGrpSpPr>
      <p:grpSpPr>
        <a:xfrm>
          <a:off x="0" y="0"/>
          <a:ext cx="0" cy="0"/>
          <a:chOff x="0" y="0"/>
          <a:chExt cx="0" cy="0"/>
        </a:xfrm>
      </p:grpSpPr>
      <p:sp>
        <p:nvSpPr>
          <p:cNvPr id="174" name="Google Shape;174;p7"/>
          <p:cNvSpPr/>
          <p:nvPr/>
        </p:nvSpPr>
        <p:spPr>
          <a:xfrm rot="-8023796">
            <a:off x="-1354182" y="8255529"/>
            <a:ext cx="4102978" cy="3133183"/>
          </a:xfrm>
          <a:custGeom>
            <a:rect b="b" l="l" r="r" t="t"/>
            <a:pathLst>
              <a:path extrusionOk="0" h="3133183" w="4102978">
                <a:moveTo>
                  <a:pt x="0" y="0"/>
                </a:moveTo>
                <a:lnTo>
                  <a:pt x="4102978" y="0"/>
                </a:lnTo>
                <a:lnTo>
                  <a:pt x="4102978" y="3133183"/>
                </a:lnTo>
                <a:lnTo>
                  <a:pt x="0" y="3133183"/>
                </a:lnTo>
                <a:lnTo>
                  <a:pt x="0" y="0"/>
                </a:lnTo>
                <a:close/>
              </a:path>
            </a:pathLst>
          </a:custGeom>
          <a:blipFill rotWithShape="1">
            <a:blip r:embed="rId3">
              <a:alphaModFix/>
            </a:blip>
            <a:stretch>
              <a:fillRect b="0" l="0" r="0" t="0"/>
            </a:stretch>
          </a:blipFill>
          <a:ln>
            <a:noFill/>
          </a:ln>
        </p:spPr>
      </p:sp>
      <p:sp>
        <p:nvSpPr>
          <p:cNvPr id="175" name="Google Shape;175;p7"/>
          <p:cNvSpPr/>
          <p:nvPr/>
        </p:nvSpPr>
        <p:spPr>
          <a:xfrm rot="-5400000">
            <a:off x="5195812" y="1468702"/>
            <a:ext cx="7896376" cy="8810461"/>
          </a:xfrm>
          <a:custGeom>
            <a:rect b="b" l="l" r="r" t="t"/>
            <a:pathLst>
              <a:path extrusionOk="0" h="8810461" w="7896376">
                <a:moveTo>
                  <a:pt x="0" y="0"/>
                </a:moveTo>
                <a:lnTo>
                  <a:pt x="7896376" y="0"/>
                </a:lnTo>
                <a:lnTo>
                  <a:pt x="7896376" y="8810461"/>
                </a:lnTo>
                <a:lnTo>
                  <a:pt x="0" y="8810461"/>
                </a:lnTo>
                <a:lnTo>
                  <a:pt x="0" y="0"/>
                </a:lnTo>
                <a:close/>
              </a:path>
            </a:pathLst>
          </a:custGeom>
          <a:blipFill rotWithShape="1">
            <a:blip r:embed="rId4">
              <a:alphaModFix/>
            </a:blip>
            <a:stretch>
              <a:fillRect b="0" l="0" r="0" t="0"/>
            </a:stretch>
          </a:blipFill>
          <a:ln>
            <a:noFill/>
          </a:ln>
        </p:spPr>
      </p:sp>
      <p:sp>
        <p:nvSpPr>
          <p:cNvPr id="176" name="Google Shape;176;p7"/>
          <p:cNvSpPr txBox="1"/>
          <p:nvPr/>
        </p:nvSpPr>
        <p:spPr>
          <a:xfrm>
            <a:off x="1028700" y="465391"/>
            <a:ext cx="16230600" cy="926592"/>
          </a:xfrm>
          <a:prstGeom prst="rect">
            <a:avLst/>
          </a:prstGeom>
          <a:noFill/>
          <a:ln>
            <a:noFill/>
          </a:ln>
        </p:spPr>
        <p:txBody>
          <a:bodyPr anchorCtr="0" anchor="t" bIns="0" lIns="0" spcFirstLastPara="1" rIns="0" wrap="square" tIns="0">
            <a:spAutoFit/>
          </a:bodyPr>
          <a:lstStyle/>
          <a:p>
            <a:pPr indent="0" lvl="0" marL="0" marR="0" rtl="0" algn="ctr">
              <a:lnSpc>
                <a:spcPct val="143000"/>
              </a:lnSpc>
              <a:spcBef>
                <a:spcPts val="0"/>
              </a:spcBef>
              <a:spcAft>
                <a:spcPts val="0"/>
              </a:spcAft>
              <a:buNone/>
            </a:pPr>
            <a:r>
              <a:rPr b="1" i="0" lang="en-US" sz="4800" u="none" cap="none" strike="noStrike">
                <a:solidFill>
                  <a:srgbClr val="C8D32A"/>
                </a:solidFill>
                <a:latin typeface="Arial"/>
                <a:ea typeface="Arial"/>
                <a:cs typeface="Arial"/>
                <a:sym typeface="Arial"/>
              </a:rPr>
              <a:t>EL IMPACTO OCULTO</a:t>
            </a:r>
            <a:endParaRPr/>
          </a:p>
        </p:txBody>
      </p:sp>
      <p:sp>
        <p:nvSpPr>
          <p:cNvPr id="177" name="Google Shape;177;p7"/>
          <p:cNvSpPr txBox="1"/>
          <p:nvPr/>
        </p:nvSpPr>
        <p:spPr>
          <a:xfrm>
            <a:off x="4915755" y="2664938"/>
            <a:ext cx="3807852" cy="2233562"/>
          </a:xfrm>
          <a:prstGeom prst="rect">
            <a:avLst/>
          </a:prstGeom>
          <a:noFill/>
          <a:ln>
            <a:noFill/>
          </a:ln>
        </p:spPr>
        <p:txBody>
          <a:bodyPr anchorCtr="0" anchor="t" bIns="0" lIns="0" spcFirstLastPara="1" rIns="0" wrap="square" tIns="0">
            <a:spAutoFit/>
          </a:bodyPr>
          <a:lstStyle/>
          <a:p>
            <a:pPr indent="0" lvl="0" marL="0" marR="0" rtl="0" algn="ctr">
              <a:lnSpc>
                <a:spcPct val="119034"/>
              </a:lnSpc>
              <a:spcBef>
                <a:spcPts val="0"/>
              </a:spcBef>
              <a:spcAft>
                <a:spcPts val="0"/>
              </a:spcAft>
              <a:buNone/>
            </a:pPr>
            <a:r>
              <a:rPr b="0" i="0" lang="en-US" sz="3709" u="none" cap="none" strike="noStrike">
                <a:solidFill>
                  <a:srgbClr val="C8D32A"/>
                </a:solidFill>
                <a:latin typeface="Arial"/>
                <a:ea typeface="Arial"/>
                <a:cs typeface="Arial"/>
                <a:sym typeface="Arial"/>
              </a:rPr>
              <a:t>SALUD MENTAL: </a:t>
            </a:r>
            <a:endParaRPr/>
          </a:p>
          <a:p>
            <a:pPr indent="0" lvl="0" marL="0" marR="0" rtl="0" algn="ctr">
              <a:lnSpc>
                <a:spcPct val="119034"/>
              </a:lnSpc>
              <a:spcBef>
                <a:spcPts val="0"/>
              </a:spcBef>
              <a:spcAft>
                <a:spcPts val="0"/>
              </a:spcAft>
              <a:buNone/>
            </a:pPr>
            <a:r>
              <a:rPr b="0" i="0" lang="en-US" sz="3709" u="none" cap="none" strike="noStrike">
                <a:solidFill>
                  <a:srgbClr val="FFFFFF"/>
                </a:solidFill>
                <a:latin typeface="Arial"/>
                <a:ea typeface="Arial"/>
                <a:cs typeface="Arial"/>
                <a:sym typeface="Arial"/>
              </a:rPr>
              <a:t>ANSIEDAD, COMPARACIÓN, SATURACIÓN</a:t>
            </a:r>
            <a:endParaRPr/>
          </a:p>
        </p:txBody>
      </p:sp>
      <p:sp>
        <p:nvSpPr>
          <p:cNvPr id="178" name="Google Shape;178;p7"/>
          <p:cNvSpPr txBox="1"/>
          <p:nvPr/>
        </p:nvSpPr>
        <p:spPr>
          <a:xfrm>
            <a:off x="9209886" y="2469825"/>
            <a:ext cx="4516800" cy="2623800"/>
          </a:xfrm>
          <a:prstGeom prst="rect">
            <a:avLst/>
          </a:prstGeom>
          <a:noFill/>
          <a:ln>
            <a:noFill/>
          </a:ln>
        </p:spPr>
        <p:txBody>
          <a:bodyPr anchorCtr="0" anchor="t" bIns="0" lIns="0" spcFirstLastPara="1" rIns="0" wrap="square" tIns="0">
            <a:spAutoFit/>
          </a:bodyPr>
          <a:lstStyle/>
          <a:p>
            <a:pPr indent="0" lvl="0" marL="0" marR="0" rtl="0" algn="ctr">
              <a:lnSpc>
                <a:spcPct val="119994"/>
              </a:lnSpc>
              <a:spcBef>
                <a:spcPts val="0"/>
              </a:spcBef>
              <a:spcAft>
                <a:spcPts val="0"/>
              </a:spcAft>
              <a:buNone/>
            </a:pPr>
            <a:r>
              <a:rPr b="0" i="0" lang="en-US" sz="3706" u="none" cap="none" strike="noStrike">
                <a:solidFill>
                  <a:srgbClr val="C8D32A"/>
                </a:solidFill>
                <a:latin typeface="Arial"/>
                <a:ea typeface="Arial"/>
                <a:cs typeface="Arial"/>
                <a:sym typeface="Arial"/>
              </a:rPr>
              <a:t>SUEÑO: </a:t>
            </a:r>
            <a:endParaRPr/>
          </a:p>
          <a:p>
            <a:pPr indent="0" lvl="0" marL="0" marR="0" rtl="0" algn="ctr">
              <a:lnSpc>
                <a:spcPct val="119994"/>
              </a:lnSpc>
              <a:spcBef>
                <a:spcPts val="0"/>
              </a:spcBef>
              <a:spcAft>
                <a:spcPts val="0"/>
              </a:spcAft>
              <a:buNone/>
            </a:pPr>
            <a:r>
              <a:rPr b="0" i="0" lang="en-US" sz="3706" u="none" cap="none" strike="noStrike">
                <a:solidFill>
                  <a:srgbClr val="FFFFFF"/>
                </a:solidFill>
                <a:latin typeface="Arial"/>
                <a:ea typeface="Arial"/>
                <a:cs typeface="Arial"/>
                <a:sym typeface="Arial"/>
              </a:rPr>
              <a:t>PANTALLAS POR</a:t>
            </a:r>
            <a:endParaRPr/>
          </a:p>
          <a:p>
            <a:pPr indent="0" lvl="0" marL="0" marR="0" rtl="0" algn="ctr">
              <a:lnSpc>
                <a:spcPct val="119994"/>
              </a:lnSpc>
              <a:spcBef>
                <a:spcPts val="0"/>
              </a:spcBef>
              <a:spcAft>
                <a:spcPts val="0"/>
              </a:spcAft>
              <a:buNone/>
            </a:pPr>
            <a:r>
              <a:rPr b="0" i="0" lang="en-US" sz="3706" u="none" cap="none" strike="noStrike">
                <a:solidFill>
                  <a:srgbClr val="FFFFFF"/>
                </a:solidFill>
                <a:latin typeface="Arial"/>
                <a:ea typeface="Arial"/>
                <a:cs typeface="Arial"/>
                <a:sym typeface="Arial"/>
              </a:rPr>
              <a:t>LA NOCHE, NOTIFICACIONES</a:t>
            </a:r>
            <a:endParaRPr/>
          </a:p>
        </p:txBody>
      </p:sp>
      <p:sp>
        <p:nvSpPr>
          <p:cNvPr id="179" name="Google Shape;179;p7"/>
          <p:cNvSpPr txBox="1"/>
          <p:nvPr/>
        </p:nvSpPr>
        <p:spPr>
          <a:xfrm>
            <a:off x="5093661" y="6760901"/>
            <a:ext cx="3452100" cy="2589900"/>
          </a:xfrm>
          <a:prstGeom prst="rect">
            <a:avLst/>
          </a:prstGeom>
          <a:noFill/>
          <a:ln>
            <a:noFill/>
          </a:ln>
        </p:spPr>
        <p:txBody>
          <a:bodyPr anchorCtr="0" anchor="t" bIns="0" lIns="0" spcFirstLastPara="1" rIns="0" wrap="square" tIns="0">
            <a:spAutoFit/>
          </a:bodyPr>
          <a:lstStyle/>
          <a:p>
            <a:pPr indent="0" lvl="0" marL="0" marR="0" rtl="0" algn="ctr">
              <a:lnSpc>
                <a:spcPct val="117997"/>
              </a:lnSpc>
              <a:spcBef>
                <a:spcPts val="0"/>
              </a:spcBef>
              <a:spcAft>
                <a:spcPts val="0"/>
              </a:spcAft>
              <a:buNone/>
            </a:pPr>
            <a:r>
              <a:rPr b="0" i="0" lang="en-US" sz="3706" u="none" cap="none" strike="noStrike">
                <a:solidFill>
                  <a:srgbClr val="C8D32A"/>
                </a:solidFill>
                <a:latin typeface="Arial"/>
                <a:ea typeface="Arial"/>
                <a:cs typeface="Arial"/>
                <a:sym typeface="Arial"/>
              </a:rPr>
              <a:t>ATENCIÓN: </a:t>
            </a:r>
            <a:endParaRPr/>
          </a:p>
          <a:p>
            <a:pPr indent="0" lvl="0" marL="0" marR="0" rtl="0" algn="ctr">
              <a:lnSpc>
                <a:spcPct val="117997"/>
              </a:lnSpc>
              <a:spcBef>
                <a:spcPts val="0"/>
              </a:spcBef>
              <a:spcAft>
                <a:spcPts val="0"/>
              </a:spcAft>
              <a:buNone/>
            </a:pPr>
            <a:r>
              <a:rPr b="0" i="0" lang="en-US" sz="3706" u="none" cap="none" strike="noStrike">
                <a:solidFill>
                  <a:srgbClr val="FFFFFF"/>
                </a:solidFill>
                <a:latin typeface="Arial"/>
                <a:ea typeface="Arial"/>
                <a:cs typeface="Arial"/>
                <a:sym typeface="Arial"/>
              </a:rPr>
              <a:t>INTERRUPCIONES CONSTANTES</a:t>
            </a:r>
            <a:endParaRPr/>
          </a:p>
        </p:txBody>
      </p:sp>
      <p:sp>
        <p:nvSpPr>
          <p:cNvPr id="180" name="Google Shape;180;p7"/>
          <p:cNvSpPr txBox="1"/>
          <p:nvPr/>
        </p:nvSpPr>
        <p:spPr>
          <a:xfrm>
            <a:off x="9725738" y="6421132"/>
            <a:ext cx="3485100" cy="3285600"/>
          </a:xfrm>
          <a:prstGeom prst="rect">
            <a:avLst/>
          </a:prstGeom>
          <a:noFill/>
          <a:ln>
            <a:noFill/>
          </a:ln>
        </p:spPr>
        <p:txBody>
          <a:bodyPr anchorCtr="0" anchor="t" bIns="0" lIns="0" spcFirstLastPara="1" rIns="0" wrap="square" tIns="0">
            <a:spAutoFit/>
          </a:bodyPr>
          <a:lstStyle/>
          <a:p>
            <a:pPr indent="0" lvl="0" marL="0" marR="0" rtl="0" algn="ctr">
              <a:lnSpc>
                <a:spcPct val="118996"/>
              </a:lnSpc>
              <a:spcBef>
                <a:spcPts val="0"/>
              </a:spcBef>
              <a:spcAft>
                <a:spcPts val="0"/>
              </a:spcAft>
              <a:buNone/>
            </a:pPr>
            <a:r>
              <a:rPr b="0" i="0" lang="en-US" sz="3706" u="none" cap="none" strike="noStrike">
                <a:solidFill>
                  <a:srgbClr val="C8D32A"/>
                </a:solidFill>
                <a:latin typeface="Arial"/>
                <a:ea typeface="Arial"/>
                <a:cs typeface="Arial"/>
                <a:sym typeface="Arial"/>
              </a:rPr>
              <a:t>RELACIONES: </a:t>
            </a:r>
            <a:endParaRPr/>
          </a:p>
          <a:p>
            <a:pPr indent="0" lvl="0" marL="0" marR="0" rtl="0" algn="ctr">
              <a:lnSpc>
                <a:spcPct val="118996"/>
              </a:lnSpc>
              <a:spcBef>
                <a:spcPts val="0"/>
              </a:spcBef>
              <a:spcAft>
                <a:spcPts val="0"/>
              </a:spcAft>
              <a:buNone/>
            </a:pPr>
            <a:r>
              <a:rPr b="0" i="0" lang="en-US" sz="3706" u="none" cap="none" strike="noStrike">
                <a:solidFill>
                  <a:srgbClr val="FFFFFF"/>
                </a:solidFill>
                <a:latin typeface="Arial"/>
                <a:ea typeface="Arial"/>
                <a:cs typeface="Arial"/>
                <a:sym typeface="Arial"/>
              </a:rPr>
              <a:t>ESTAR JUNTOS PERO DESCONECTADOS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8D32A"/>
        </a:solidFill>
      </p:bgPr>
    </p:bg>
    <p:spTree>
      <p:nvGrpSpPr>
        <p:cNvPr id="184" name="Shape 184"/>
        <p:cNvGrpSpPr/>
        <p:nvPr/>
      </p:nvGrpSpPr>
      <p:grpSpPr>
        <a:xfrm>
          <a:off x="0" y="0"/>
          <a:ext cx="0" cy="0"/>
          <a:chOff x="0" y="0"/>
          <a:chExt cx="0" cy="0"/>
        </a:xfrm>
      </p:grpSpPr>
      <p:grpSp>
        <p:nvGrpSpPr>
          <p:cNvPr id="185" name="Google Shape;185;p8"/>
          <p:cNvGrpSpPr/>
          <p:nvPr/>
        </p:nvGrpSpPr>
        <p:grpSpPr>
          <a:xfrm rot="-3802394">
            <a:off x="13370434" y="-2809773"/>
            <a:ext cx="7514567" cy="8428298"/>
            <a:chOff x="23020" y="10735"/>
            <a:chExt cx="10019422" cy="11237731"/>
          </a:xfrm>
        </p:grpSpPr>
        <p:cxnSp>
          <p:nvCxnSpPr>
            <p:cNvPr id="186" name="Google Shape;186;p8"/>
            <p:cNvCxnSpPr/>
            <p:nvPr/>
          </p:nvCxnSpPr>
          <p:spPr>
            <a:xfrm flipH="1" rot="10800000">
              <a:off x="23020"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187" name="Google Shape;187;p8"/>
            <p:cNvCxnSpPr/>
            <p:nvPr/>
          </p:nvCxnSpPr>
          <p:spPr>
            <a:xfrm flipH="1" rot="10800000">
              <a:off x="554040"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188" name="Google Shape;188;p8"/>
            <p:cNvCxnSpPr/>
            <p:nvPr/>
          </p:nvCxnSpPr>
          <p:spPr>
            <a:xfrm flipH="1" rot="10800000">
              <a:off x="1085061"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189" name="Google Shape;189;p8"/>
            <p:cNvCxnSpPr/>
            <p:nvPr/>
          </p:nvCxnSpPr>
          <p:spPr>
            <a:xfrm flipH="1" rot="10800000">
              <a:off x="1616081"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190" name="Google Shape;190;p8"/>
            <p:cNvCxnSpPr/>
            <p:nvPr/>
          </p:nvCxnSpPr>
          <p:spPr>
            <a:xfrm flipH="1" rot="10800000">
              <a:off x="2147101"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191" name="Google Shape;191;p8"/>
            <p:cNvCxnSpPr/>
            <p:nvPr/>
          </p:nvCxnSpPr>
          <p:spPr>
            <a:xfrm flipH="1" rot="10800000">
              <a:off x="2678121"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192" name="Google Shape;192;p8"/>
            <p:cNvCxnSpPr/>
            <p:nvPr/>
          </p:nvCxnSpPr>
          <p:spPr>
            <a:xfrm flipH="1" rot="10800000">
              <a:off x="3209142"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193" name="Google Shape;193;p8"/>
            <p:cNvCxnSpPr/>
            <p:nvPr/>
          </p:nvCxnSpPr>
          <p:spPr>
            <a:xfrm flipH="1" rot="10800000">
              <a:off x="3740162"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194" name="Google Shape;194;p8"/>
            <p:cNvCxnSpPr/>
            <p:nvPr/>
          </p:nvCxnSpPr>
          <p:spPr>
            <a:xfrm flipH="1" rot="10800000">
              <a:off x="4271182" y="10735"/>
              <a:ext cx="5240240" cy="11237731"/>
            </a:xfrm>
            <a:prstGeom prst="straightConnector1">
              <a:avLst/>
            </a:prstGeom>
            <a:noFill/>
            <a:ln cap="flat" cmpd="sng" w="50800">
              <a:solidFill>
                <a:srgbClr val="393939"/>
              </a:solidFill>
              <a:prstDash val="solid"/>
              <a:round/>
              <a:headEnd len="sm" w="sm" type="none"/>
              <a:tailEnd len="sm" w="sm" type="none"/>
            </a:ln>
          </p:spPr>
        </p:cxnSp>
        <p:cxnSp>
          <p:nvCxnSpPr>
            <p:cNvPr id="195" name="Google Shape;195;p8"/>
            <p:cNvCxnSpPr/>
            <p:nvPr/>
          </p:nvCxnSpPr>
          <p:spPr>
            <a:xfrm flipH="1" rot="10800000">
              <a:off x="4802202" y="10735"/>
              <a:ext cx="5240240" cy="11237731"/>
            </a:xfrm>
            <a:prstGeom prst="straightConnector1">
              <a:avLst/>
            </a:prstGeom>
            <a:noFill/>
            <a:ln cap="flat" cmpd="sng" w="50800">
              <a:solidFill>
                <a:srgbClr val="393939"/>
              </a:solidFill>
              <a:prstDash val="solid"/>
              <a:round/>
              <a:headEnd len="sm" w="sm" type="none"/>
              <a:tailEnd len="sm" w="sm" type="none"/>
            </a:ln>
          </p:spPr>
        </p:cxnSp>
      </p:grpSp>
      <p:grpSp>
        <p:nvGrpSpPr>
          <p:cNvPr id="196" name="Google Shape;196;p8"/>
          <p:cNvGrpSpPr/>
          <p:nvPr/>
        </p:nvGrpSpPr>
        <p:grpSpPr>
          <a:xfrm>
            <a:off x="1028700" y="884039"/>
            <a:ext cx="16230600" cy="8374261"/>
            <a:chOff x="0" y="-38100"/>
            <a:chExt cx="4274726" cy="2205567"/>
          </a:xfrm>
        </p:grpSpPr>
        <p:sp>
          <p:nvSpPr>
            <p:cNvPr id="197" name="Google Shape;197;p8"/>
            <p:cNvSpPr/>
            <p:nvPr/>
          </p:nvSpPr>
          <p:spPr>
            <a:xfrm>
              <a:off x="0" y="0"/>
              <a:ext cx="4274726" cy="2167467"/>
            </a:xfrm>
            <a:custGeom>
              <a:rect b="b" l="l" r="r" t="t"/>
              <a:pathLst>
                <a:path extrusionOk="0"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8"/>
            <p:cNvSpPr txBox="1"/>
            <p:nvPr/>
          </p:nvSpPr>
          <p:spPr>
            <a:xfrm>
              <a:off x="0" y="-38100"/>
              <a:ext cx="4274726" cy="220556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9" name="Google Shape;199;p8"/>
          <p:cNvSpPr/>
          <p:nvPr/>
        </p:nvSpPr>
        <p:spPr>
          <a:xfrm rot="10800000">
            <a:off x="1441938" y="8548266"/>
            <a:ext cx="3269528" cy="2496730"/>
          </a:xfrm>
          <a:custGeom>
            <a:rect b="b" l="l" r="r" t="t"/>
            <a:pathLst>
              <a:path extrusionOk="0" h="2496730" w="3269528">
                <a:moveTo>
                  <a:pt x="0" y="0"/>
                </a:moveTo>
                <a:lnTo>
                  <a:pt x="3269528" y="0"/>
                </a:lnTo>
                <a:lnTo>
                  <a:pt x="3269528" y="2496731"/>
                </a:lnTo>
                <a:lnTo>
                  <a:pt x="0" y="2496731"/>
                </a:lnTo>
                <a:lnTo>
                  <a:pt x="0" y="0"/>
                </a:lnTo>
                <a:close/>
              </a:path>
            </a:pathLst>
          </a:custGeom>
          <a:blipFill rotWithShape="1">
            <a:blip r:embed="rId3">
              <a:alphaModFix/>
            </a:blip>
            <a:stretch>
              <a:fillRect b="0" l="0" r="0" t="0"/>
            </a:stretch>
          </a:blipFill>
          <a:ln>
            <a:noFill/>
          </a:ln>
        </p:spPr>
      </p:sp>
      <p:sp>
        <p:nvSpPr>
          <p:cNvPr id="200" name="Google Shape;200;p8"/>
          <p:cNvSpPr/>
          <p:nvPr/>
        </p:nvSpPr>
        <p:spPr>
          <a:xfrm>
            <a:off x="10600493" y="4204200"/>
            <a:ext cx="7687507" cy="6219892"/>
          </a:xfrm>
          <a:custGeom>
            <a:rect b="b" l="l" r="r" t="t"/>
            <a:pathLst>
              <a:path extrusionOk="0" h="6219892" w="7687507">
                <a:moveTo>
                  <a:pt x="0" y="0"/>
                </a:moveTo>
                <a:lnTo>
                  <a:pt x="7687507" y="0"/>
                </a:lnTo>
                <a:lnTo>
                  <a:pt x="7687507" y="6219892"/>
                </a:lnTo>
                <a:lnTo>
                  <a:pt x="0" y="6219892"/>
                </a:lnTo>
                <a:lnTo>
                  <a:pt x="0" y="0"/>
                </a:lnTo>
                <a:close/>
              </a:path>
            </a:pathLst>
          </a:custGeom>
          <a:blipFill rotWithShape="1">
            <a:blip r:embed="rId4">
              <a:alphaModFix/>
            </a:blip>
            <a:stretch>
              <a:fillRect b="0" l="0" r="0" t="0"/>
            </a:stretch>
          </a:blipFill>
          <a:ln>
            <a:noFill/>
          </a:ln>
        </p:spPr>
      </p:sp>
      <p:sp>
        <p:nvSpPr>
          <p:cNvPr id="201" name="Google Shape;201;p8"/>
          <p:cNvSpPr txBox="1"/>
          <p:nvPr/>
        </p:nvSpPr>
        <p:spPr>
          <a:xfrm>
            <a:off x="1790700" y="1704975"/>
            <a:ext cx="2267029" cy="1325987"/>
          </a:xfrm>
          <a:prstGeom prst="rect">
            <a:avLst/>
          </a:prstGeom>
          <a:noFill/>
          <a:ln>
            <a:noFill/>
          </a:ln>
        </p:spPr>
        <p:txBody>
          <a:bodyPr anchorCtr="0" anchor="t" bIns="0" lIns="0" spcFirstLastPara="1" rIns="0" wrap="square" tIns="0">
            <a:spAutoFit/>
          </a:bodyPr>
          <a:lstStyle/>
          <a:p>
            <a:pPr indent="0" lvl="0" marL="0" marR="0" rtl="0" algn="l">
              <a:lnSpc>
                <a:spcPct val="110003"/>
              </a:lnSpc>
              <a:spcBef>
                <a:spcPts val="0"/>
              </a:spcBef>
              <a:spcAft>
                <a:spcPts val="0"/>
              </a:spcAft>
              <a:buNone/>
            </a:pPr>
            <a:r>
              <a:rPr b="1" i="0" lang="en-US" sz="8187" u="none" cap="none" strike="noStrike">
                <a:solidFill>
                  <a:srgbClr val="4C9570"/>
                </a:solidFill>
                <a:latin typeface="Arial"/>
                <a:ea typeface="Arial"/>
                <a:cs typeface="Arial"/>
                <a:sym typeface="Arial"/>
              </a:rPr>
              <a:t>03.</a:t>
            </a:r>
            <a:endParaRPr/>
          </a:p>
        </p:txBody>
      </p:sp>
      <p:sp>
        <p:nvSpPr>
          <p:cNvPr id="202" name="Google Shape;202;p8"/>
          <p:cNvSpPr txBox="1"/>
          <p:nvPr/>
        </p:nvSpPr>
        <p:spPr>
          <a:xfrm>
            <a:off x="2367740" y="2945237"/>
            <a:ext cx="8400698" cy="3657989"/>
          </a:xfrm>
          <a:prstGeom prst="rect">
            <a:avLst/>
          </a:prstGeom>
          <a:noFill/>
          <a:ln>
            <a:noFill/>
          </a:ln>
        </p:spPr>
        <p:txBody>
          <a:bodyPr anchorCtr="0" anchor="t" bIns="0" lIns="0" spcFirstLastPara="1" rIns="0" wrap="square" tIns="0">
            <a:spAutoFit/>
          </a:bodyPr>
          <a:lstStyle/>
          <a:p>
            <a:pPr indent="0" lvl="0" marL="0" marR="0" rtl="0" algn="l">
              <a:lnSpc>
                <a:spcPct val="110009"/>
              </a:lnSpc>
              <a:spcBef>
                <a:spcPts val="0"/>
              </a:spcBef>
              <a:spcAft>
                <a:spcPts val="0"/>
              </a:spcAft>
              <a:buNone/>
            </a:pPr>
            <a:r>
              <a:rPr b="1" i="0" lang="en-US" sz="8272" u="none" cap="none" strike="noStrike">
                <a:solidFill>
                  <a:srgbClr val="393939"/>
                </a:solidFill>
                <a:latin typeface="Arial"/>
                <a:ea typeface="Arial"/>
                <a:cs typeface="Arial"/>
                <a:sym typeface="Arial"/>
              </a:rPr>
              <a:t>ROLE-PLAYING </a:t>
            </a:r>
            <a:endParaRPr/>
          </a:p>
          <a:p>
            <a:pPr indent="0" lvl="0" marL="0" marR="0" rtl="0" algn="l">
              <a:lnSpc>
                <a:spcPct val="110009"/>
              </a:lnSpc>
              <a:spcBef>
                <a:spcPts val="0"/>
              </a:spcBef>
              <a:spcAft>
                <a:spcPts val="0"/>
              </a:spcAft>
              <a:buNone/>
            </a:pPr>
            <a:r>
              <a:rPr b="1" i="0" lang="en-US" sz="8272" u="none" cap="none" strike="noStrike">
                <a:solidFill>
                  <a:srgbClr val="393939"/>
                </a:solidFill>
                <a:latin typeface="Arial"/>
                <a:ea typeface="Arial"/>
                <a:cs typeface="Arial"/>
                <a:sym typeface="Arial"/>
              </a:rPr>
              <a:t>Y SOLUCIONES PRÁCTICAS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3939"/>
        </a:solidFill>
      </p:bgPr>
    </p:bg>
    <p:spTree>
      <p:nvGrpSpPr>
        <p:cNvPr id="206" name="Shape 206"/>
        <p:cNvGrpSpPr/>
        <p:nvPr/>
      </p:nvGrpSpPr>
      <p:grpSpPr>
        <a:xfrm>
          <a:off x="0" y="0"/>
          <a:ext cx="0" cy="0"/>
          <a:chOff x="0" y="0"/>
          <a:chExt cx="0" cy="0"/>
        </a:xfrm>
      </p:grpSpPr>
      <p:sp>
        <p:nvSpPr>
          <p:cNvPr id="207" name="Google Shape;207;p9"/>
          <p:cNvSpPr/>
          <p:nvPr/>
        </p:nvSpPr>
        <p:spPr>
          <a:xfrm>
            <a:off x="1094034" y="9164276"/>
            <a:ext cx="4102978" cy="2245448"/>
          </a:xfrm>
          <a:custGeom>
            <a:rect b="b" l="l" r="r" t="t"/>
            <a:pathLst>
              <a:path extrusionOk="0" h="2245448" w="4102978">
                <a:moveTo>
                  <a:pt x="0" y="0"/>
                </a:moveTo>
                <a:lnTo>
                  <a:pt x="4102978" y="0"/>
                </a:lnTo>
                <a:lnTo>
                  <a:pt x="4102978" y="2245448"/>
                </a:lnTo>
                <a:lnTo>
                  <a:pt x="0" y="2245448"/>
                </a:lnTo>
                <a:lnTo>
                  <a:pt x="0" y="0"/>
                </a:lnTo>
                <a:close/>
              </a:path>
            </a:pathLst>
          </a:custGeom>
          <a:blipFill rotWithShape="1">
            <a:blip r:embed="rId3">
              <a:alphaModFix/>
            </a:blip>
            <a:stretch>
              <a:fillRect b="0" l="0" r="0" t="0"/>
            </a:stretch>
          </a:blipFill>
          <a:ln>
            <a:noFill/>
          </a:ln>
        </p:spPr>
      </p:sp>
      <p:sp>
        <p:nvSpPr>
          <p:cNvPr id="208" name="Google Shape;208;p9"/>
          <p:cNvSpPr/>
          <p:nvPr/>
        </p:nvSpPr>
        <p:spPr>
          <a:xfrm rot="2700000">
            <a:off x="15930029" y="-984851"/>
            <a:ext cx="4102978" cy="3133183"/>
          </a:xfrm>
          <a:custGeom>
            <a:rect b="b" l="l" r="r" t="t"/>
            <a:pathLst>
              <a:path extrusionOk="0" h="3133183" w="4102978">
                <a:moveTo>
                  <a:pt x="0" y="0"/>
                </a:moveTo>
                <a:lnTo>
                  <a:pt x="4102979" y="0"/>
                </a:lnTo>
                <a:lnTo>
                  <a:pt x="4102979" y="3133183"/>
                </a:lnTo>
                <a:lnTo>
                  <a:pt x="0" y="3133183"/>
                </a:lnTo>
                <a:lnTo>
                  <a:pt x="0" y="0"/>
                </a:lnTo>
                <a:close/>
              </a:path>
            </a:pathLst>
          </a:custGeom>
          <a:blipFill rotWithShape="1">
            <a:blip r:embed="rId4">
              <a:alphaModFix/>
            </a:blip>
            <a:stretch>
              <a:fillRect b="0" l="0" r="0" t="0"/>
            </a:stretch>
          </a:blipFill>
          <a:ln>
            <a:noFill/>
          </a:ln>
        </p:spPr>
      </p:sp>
      <p:sp>
        <p:nvSpPr>
          <p:cNvPr id="209" name="Google Shape;209;p9"/>
          <p:cNvSpPr/>
          <p:nvPr/>
        </p:nvSpPr>
        <p:spPr>
          <a:xfrm>
            <a:off x="10259940" y="1766697"/>
            <a:ext cx="6574815" cy="6295386"/>
          </a:xfrm>
          <a:custGeom>
            <a:rect b="b" l="l" r="r" t="t"/>
            <a:pathLst>
              <a:path extrusionOk="0" h="6295386" w="6574815">
                <a:moveTo>
                  <a:pt x="0" y="0"/>
                </a:moveTo>
                <a:lnTo>
                  <a:pt x="6574815" y="0"/>
                </a:lnTo>
                <a:lnTo>
                  <a:pt x="6574815" y="6295386"/>
                </a:lnTo>
                <a:lnTo>
                  <a:pt x="0" y="6295386"/>
                </a:lnTo>
                <a:lnTo>
                  <a:pt x="0" y="0"/>
                </a:lnTo>
                <a:close/>
              </a:path>
            </a:pathLst>
          </a:custGeom>
          <a:blipFill rotWithShape="1">
            <a:blip r:embed="rId5">
              <a:alphaModFix/>
            </a:blip>
            <a:stretch>
              <a:fillRect b="0" l="0" r="0" t="0"/>
            </a:stretch>
          </a:blipFill>
          <a:ln>
            <a:noFill/>
          </a:ln>
        </p:spPr>
      </p:sp>
      <p:sp>
        <p:nvSpPr>
          <p:cNvPr id="210" name="Google Shape;210;p9"/>
          <p:cNvSpPr/>
          <p:nvPr/>
        </p:nvSpPr>
        <p:spPr>
          <a:xfrm>
            <a:off x="819866" y="2743433"/>
            <a:ext cx="8868591" cy="4341914"/>
          </a:xfrm>
          <a:custGeom>
            <a:rect b="b" l="l" r="r" t="t"/>
            <a:pathLst>
              <a:path extrusionOk="0" h="4341914" w="8868591">
                <a:moveTo>
                  <a:pt x="0" y="0"/>
                </a:moveTo>
                <a:lnTo>
                  <a:pt x="8868591" y="0"/>
                </a:lnTo>
                <a:lnTo>
                  <a:pt x="8868591" y="4341914"/>
                </a:lnTo>
                <a:lnTo>
                  <a:pt x="0" y="4341914"/>
                </a:lnTo>
                <a:lnTo>
                  <a:pt x="0" y="0"/>
                </a:lnTo>
                <a:close/>
              </a:path>
            </a:pathLst>
          </a:custGeom>
          <a:blipFill rotWithShape="1">
            <a:blip r:embed="rId6">
              <a:alphaModFix/>
            </a:blip>
            <a:stretch>
              <a:fillRect b="0" l="0" r="0" t="0"/>
            </a:stretch>
          </a:blipFill>
          <a:ln>
            <a:noFill/>
          </a:ln>
        </p:spPr>
      </p:sp>
      <p:sp>
        <p:nvSpPr>
          <p:cNvPr id="211" name="Google Shape;211;p9"/>
          <p:cNvSpPr txBox="1"/>
          <p:nvPr/>
        </p:nvSpPr>
        <p:spPr>
          <a:xfrm>
            <a:off x="1028700" y="4146804"/>
            <a:ext cx="8115300" cy="1793367"/>
          </a:xfrm>
          <a:prstGeom prst="rect">
            <a:avLst/>
          </a:prstGeom>
          <a:noFill/>
          <a:ln>
            <a:noFill/>
          </a:ln>
        </p:spPr>
        <p:txBody>
          <a:bodyPr anchorCtr="0" anchor="t" bIns="0" lIns="0" spcFirstLastPara="1" rIns="0" wrap="square" tIns="0">
            <a:spAutoFit/>
          </a:bodyPr>
          <a:lstStyle/>
          <a:p>
            <a:pPr indent="0" lvl="0" marL="0" marR="0" rtl="0" algn="ctr">
              <a:lnSpc>
                <a:spcPct val="143000"/>
              </a:lnSpc>
              <a:spcBef>
                <a:spcPts val="0"/>
              </a:spcBef>
              <a:spcAft>
                <a:spcPts val="0"/>
              </a:spcAft>
              <a:buNone/>
            </a:pPr>
            <a:r>
              <a:rPr b="1" i="0" lang="en-US" sz="4800" u="none" cap="none" strike="noStrike">
                <a:solidFill>
                  <a:srgbClr val="C8D32A"/>
                </a:solidFill>
                <a:latin typeface="Arial"/>
                <a:ea typeface="Arial"/>
                <a:cs typeface="Arial"/>
                <a:sym typeface="Arial"/>
              </a:rPr>
              <a:t>¡A ESCENA!</a:t>
            </a:r>
            <a:endParaRPr/>
          </a:p>
          <a:p>
            <a:pPr indent="0" lvl="0" marL="0" marR="0" rtl="0" algn="ctr">
              <a:lnSpc>
                <a:spcPct val="143000"/>
              </a:lnSpc>
              <a:spcBef>
                <a:spcPts val="0"/>
              </a:spcBef>
              <a:spcAft>
                <a:spcPts val="0"/>
              </a:spcAft>
              <a:buNone/>
            </a:pPr>
            <a:r>
              <a:rPr b="1" i="0" lang="en-US" sz="4800" u="none" cap="none" strike="noStrike">
                <a:solidFill>
                  <a:srgbClr val="C8D32A"/>
                </a:solidFill>
                <a:latin typeface="Arial"/>
                <a:ea typeface="Arial"/>
                <a:cs typeface="Arial"/>
                <a:sym typeface="Arial"/>
              </a:rPr>
              <a:t>PRACTICAMOS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